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474" r:id="rId3"/>
    <p:sldId id="484" r:id="rId4"/>
    <p:sldId id="476" r:id="rId5"/>
    <p:sldId id="263" r:id="rId6"/>
    <p:sldId id="472" r:id="rId7"/>
    <p:sldId id="477" r:id="rId8"/>
    <p:sldId id="478" r:id="rId9"/>
    <p:sldId id="564" r:id="rId10"/>
    <p:sldId id="480" r:id="rId11"/>
    <p:sldId id="487" r:id="rId12"/>
    <p:sldId id="475" r:id="rId13"/>
    <p:sldId id="482" r:id="rId14"/>
    <p:sldId id="566" r:id="rId15"/>
    <p:sldId id="489" r:id="rId16"/>
    <p:sldId id="565" r:id="rId17"/>
    <p:sldId id="567" r:id="rId18"/>
    <p:sldId id="568" r:id="rId19"/>
    <p:sldId id="569" r:id="rId20"/>
    <p:sldId id="570" r:id="rId21"/>
    <p:sldId id="571" r:id="rId22"/>
    <p:sldId id="5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77761-BFD6-4D92-A272-1AA65FD8CA31}" v="11" dt="2023-03-22T13:08:24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1761" autoAdjust="0"/>
  </p:normalViewPr>
  <p:slideViewPr>
    <p:cSldViewPr snapToGrid="0">
      <p:cViewPr>
        <p:scale>
          <a:sx n="33" d="100"/>
          <a:sy n="33" d="100"/>
        </p:scale>
        <p:origin x="2136" y="20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oc Anh Tran" userId="0839746a-f855-4fc1-ad33-b1e852b4df43" providerId="ADAL" clId="{4DF77761-BFD6-4D92-A272-1AA65FD8CA31}"/>
    <pc:docChg chg="undo redo custSel addSld delSld modSld sldOrd">
      <pc:chgData name="Quoc Anh Tran" userId="0839746a-f855-4fc1-ad33-b1e852b4df43" providerId="ADAL" clId="{4DF77761-BFD6-4D92-A272-1AA65FD8CA31}" dt="2023-03-22T13:08:24.826" v="3588" actId="1076"/>
      <pc:docMkLst>
        <pc:docMk/>
      </pc:docMkLst>
      <pc:sldChg chg="modSp">
        <pc:chgData name="Quoc Anh Tran" userId="0839746a-f855-4fc1-ad33-b1e852b4df43" providerId="ADAL" clId="{4DF77761-BFD6-4D92-A272-1AA65FD8CA31}" dt="2023-03-22T13:08:24.826" v="3588" actId="1076"/>
        <pc:sldMkLst>
          <pc:docMk/>
          <pc:sldMk cId="998506786" sldId="468"/>
        </pc:sldMkLst>
        <pc:picChg chg="mod">
          <ac:chgData name="Quoc Anh Tran" userId="0839746a-f855-4fc1-ad33-b1e852b4df43" providerId="ADAL" clId="{4DF77761-BFD6-4D92-A272-1AA65FD8CA31}" dt="2023-03-22T13:08:24.826" v="3588" actId="1076"/>
          <ac:picMkLst>
            <pc:docMk/>
            <pc:sldMk cId="998506786" sldId="468"/>
            <ac:picMk id="1026" creationId="{8D8323A2-6593-4A60-837C-CD8F268206A3}"/>
          </ac:picMkLst>
        </pc:picChg>
      </pc:sldChg>
      <pc:sldChg chg="ord">
        <pc:chgData name="Quoc Anh Tran" userId="0839746a-f855-4fc1-ad33-b1e852b4df43" providerId="ADAL" clId="{4DF77761-BFD6-4D92-A272-1AA65FD8CA31}" dt="2022-10-31T16:10:17.615" v="849"/>
        <pc:sldMkLst>
          <pc:docMk/>
          <pc:sldMk cId="4030020938" sldId="521"/>
        </pc:sldMkLst>
      </pc:sldChg>
      <pc:sldChg chg="add del ord">
        <pc:chgData name="Quoc Anh Tran" userId="0839746a-f855-4fc1-ad33-b1e852b4df43" providerId="ADAL" clId="{4DF77761-BFD6-4D92-A272-1AA65FD8CA31}" dt="2022-10-31T16:29:05.447" v="2223"/>
        <pc:sldMkLst>
          <pc:docMk/>
          <pc:sldMk cId="279841433" sldId="523"/>
        </pc:sldMkLst>
      </pc:sldChg>
      <pc:sldChg chg="modSp mod">
        <pc:chgData name="Quoc Anh Tran" userId="0839746a-f855-4fc1-ad33-b1e852b4df43" providerId="ADAL" clId="{4DF77761-BFD6-4D92-A272-1AA65FD8CA31}" dt="2022-12-04T14:13:35.589" v="3271" actId="1076"/>
        <pc:sldMkLst>
          <pc:docMk/>
          <pc:sldMk cId="799571985" sldId="528"/>
        </pc:sldMkLst>
        <pc:picChg chg="mod">
          <ac:chgData name="Quoc Anh Tran" userId="0839746a-f855-4fc1-ad33-b1e852b4df43" providerId="ADAL" clId="{4DF77761-BFD6-4D92-A272-1AA65FD8CA31}" dt="2022-12-04T14:13:34.150" v="3270" actId="1076"/>
          <ac:picMkLst>
            <pc:docMk/>
            <pc:sldMk cId="799571985" sldId="528"/>
            <ac:picMk id="3" creationId="{8F6D1625-53A8-42C7-65C1-E3439611387A}"/>
          </ac:picMkLst>
        </pc:picChg>
        <pc:picChg chg="mod">
          <ac:chgData name="Quoc Anh Tran" userId="0839746a-f855-4fc1-ad33-b1e852b4df43" providerId="ADAL" clId="{4DF77761-BFD6-4D92-A272-1AA65FD8CA31}" dt="2022-12-04T14:13:35.589" v="3271" actId="1076"/>
          <ac:picMkLst>
            <pc:docMk/>
            <pc:sldMk cId="799571985" sldId="528"/>
            <ac:picMk id="6" creationId="{18175807-A34A-F4F2-46EB-019C0AF94270}"/>
          </ac:picMkLst>
        </pc:picChg>
      </pc:sldChg>
      <pc:sldChg chg="modSp new mod">
        <pc:chgData name="Quoc Anh Tran" userId="0839746a-f855-4fc1-ad33-b1e852b4df43" providerId="ADAL" clId="{4DF77761-BFD6-4D92-A272-1AA65FD8CA31}" dt="2022-10-31T08:27:49.110" v="16" actId="20577"/>
        <pc:sldMkLst>
          <pc:docMk/>
          <pc:sldMk cId="3131083727" sldId="530"/>
        </pc:sldMkLst>
        <pc:spChg chg="mod">
          <ac:chgData name="Quoc Anh Tran" userId="0839746a-f855-4fc1-ad33-b1e852b4df43" providerId="ADAL" clId="{4DF77761-BFD6-4D92-A272-1AA65FD8CA31}" dt="2022-10-31T08:27:49.110" v="16" actId="20577"/>
          <ac:spMkLst>
            <pc:docMk/>
            <pc:sldMk cId="3131083727" sldId="530"/>
            <ac:spMk id="2" creationId="{F39CDB6C-AB09-86EE-F5B8-861B28485B8D}"/>
          </ac:spMkLst>
        </pc:spChg>
      </pc:sldChg>
      <pc:sldChg chg="addSp delSp modSp add mod">
        <pc:chgData name="Quoc Anh Tran" userId="0839746a-f855-4fc1-ad33-b1e852b4df43" providerId="ADAL" clId="{4DF77761-BFD6-4D92-A272-1AA65FD8CA31}" dt="2022-12-04T14:14:00.862" v="3275" actId="1076"/>
        <pc:sldMkLst>
          <pc:docMk/>
          <pc:sldMk cId="2020435968" sldId="531"/>
        </pc:sldMkLst>
        <pc:spChg chg="mod">
          <ac:chgData name="Quoc Anh Tran" userId="0839746a-f855-4fc1-ad33-b1e852b4df43" providerId="ADAL" clId="{4DF77761-BFD6-4D92-A272-1AA65FD8CA31}" dt="2022-11-20T08:17:37.785" v="3240" actId="20577"/>
          <ac:spMkLst>
            <pc:docMk/>
            <pc:sldMk cId="2020435968" sldId="531"/>
            <ac:spMk id="20" creationId="{E3CEC0BA-77C8-437E-9903-5CBC66DDC4B7}"/>
          </ac:spMkLst>
        </pc:spChg>
        <pc:picChg chg="del mod">
          <ac:chgData name="Quoc Anh Tran" userId="0839746a-f855-4fc1-ad33-b1e852b4df43" providerId="ADAL" clId="{4DF77761-BFD6-4D92-A272-1AA65FD8CA31}" dt="2022-10-31T15:59:00.483" v="177" actId="478"/>
          <ac:picMkLst>
            <pc:docMk/>
            <pc:sldMk cId="2020435968" sldId="531"/>
            <ac:picMk id="3" creationId="{9C609B94-C82B-C30A-CB13-F3BCE04FDF71}"/>
          </ac:picMkLst>
        </pc:picChg>
        <pc:picChg chg="add mod">
          <ac:chgData name="Quoc Anh Tran" userId="0839746a-f855-4fc1-ad33-b1e852b4df43" providerId="ADAL" clId="{4DF77761-BFD6-4D92-A272-1AA65FD8CA31}" dt="2022-12-04T14:14:00.862" v="3275" actId="1076"/>
          <ac:picMkLst>
            <pc:docMk/>
            <pc:sldMk cId="2020435968" sldId="531"/>
            <ac:picMk id="6" creationId="{DA849247-73DA-4F42-7707-B3218FE3CD5F}"/>
          </ac:picMkLst>
        </pc:picChg>
        <pc:picChg chg="add mod">
          <ac:chgData name="Quoc Anh Tran" userId="0839746a-f855-4fc1-ad33-b1e852b4df43" providerId="ADAL" clId="{4DF77761-BFD6-4D92-A272-1AA65FD8CA31}" dt="2022-10-31T16:26:55.399" v="1716" actId="1038"/>
          <ac:picMkLst>
            <pc:docMk/>
            <pc:sldMk cId="2020435968" sldId="531"/>
            <ac:picMk id="8" creationId="{642CB202-568E-00F5-FA9C-EC78C426DBC6}"/>
          </ac:picMkLst>
        </pc:picChg>
        <pc:picChg chg="mod">
          <ac:chgData name="Quoc Anh Tran" userId="0839746a-f855-4fc1-ad33-b1e852b4df43" providerId="ADAL" clId="{4DF77761-BFD6-4D92-A272-1AA65FD8CA31}" dt="2022-12-04T14:14:00.498" v="3274" actId="1076"/>
          <ac:picMkLst>
            <pc:docMk/>
            <pc:sldMk cId="2020435968" sldId="531"/>
            <ac:picMk id="10" creationId="{22990898-D7BB-53C7-A6F7-E54581921193}"/>
          </ac:picMkLst>
        </pc:picChg>
        <pc:picChg chg="add mod">
          <ac:chgData name="Quoc Anh Tran" userId="0839746a-f855-4fc1-ad33-b1e852b4df43" providerId="ADAL" clId="{4DF77761-BFD6-4D92-A272-1AA65FD8CA31}" dt="2022-10-31T16:56:40.164" v="2961" actId="1076"/>
          <ac:picMkLst>
            <pc:docMk/>
            <pc:sldMk cId="2020435968" sldId="531"/>
            <ac:picMk id="12" creationId="{23E3B421-3DE7-B4CA-8081-AF31B502B82E}"/>
          </ac:picMkLst>
        </pc:picChg>
      </pc:sldChg>
      <pc:sldChg chg="addSp delSp modSp new mod ord">
        <pc:chgData name="Quoc Anh Tran" userId="0839746a-f855-4fc1-ad33-b1e852b4df43" providerId="ADAL" clId="{4DF77761-BFD6-4D92-A272-1AA65FD8CA31}" dt="2022-12-09T09:15:49.576" v="3587" actId="11529"/>
        <pc:sldMkLst>
          <pc:docMk/>
          <pc:sldMk cId="401374632" sldId="532"/>
        </pc:sldMkLst>
        <pc:spChg chg="del">
          <ac:chgData name="Quoc Anh Tran" userId="0839746a-f855-4fc1-ad33-b1e852b4df43" providerId="ADAL" clId="{4DF77761-BFD6-4D92-A272-1AA65FD8CA31}" dt="2022-10-31T16:23:37.075" v="1013" actId="478"/>
          <ac:spMkLst>
            <pc:docMk/>
            <pc:sldMk cId="401374632" sldId="532"/>
            <ac:spMk id="2" creationId="{E8E0C3AF-CB93-9F13-E924-8283148DB1F2}"/>
          </ac:spMkLst>
        </pc:spChg>
        <pc:spChg chg="del">
          <ac:chgData name="Quoc Anh Tran" userId="0839746a-f855-4fc1-ad33-b1e852b4df43" providerId="ADAL" clId="{4DF77761-BFD6-4D92-A272-1AA65FD8CA31}" dt="2022-10-31T16:23:35.828" v="1012" actId="478"/>
          <ac:spMkLst>
            <pc:docMk/>
            <pc:sldMk cId="401374632" sldId="532"/>
            <ac:spMk id="3" creationId="{31C15E06-0E61-B977-B5B0-7C75C3017CE8}"/>
          </ac:spMkLst>
        </pc:spChg>
        <pc:picChg chg="add mod">
          <ac:chgData name="Quoc Anh Tran" userId="0839746a-f855-4fc1-ad33-b1e852b4df43" providerId="ADAL" clId="{4DF77761-BFD6-4D92-A272-1AA65FD8CA31}" dt="2022-10-31T16:23:32.015" v="1010" actId="1076"/>
          <ac:picMkLst>
            <pc:docMk/>
            <pc:sldMk cId="401374632" sldId="532"/>
            <ac:picMk id="4" creationId="{51B040C6-7541-0085-5425-B69504419092}"/>
          </ac:picMkLst>
        </pc:picChg>
        <pc:picChg chg="add del mod">
          <ac:chgData name="Quoc Anh Tran" userId="0839746a-f855-4fc1-ad33-b1e852b4df43" providerId="ADAL" clId="{4DF77761-BFD6-4D92-A272-1AA65FD8CA31}" dt="2022-10-31T17:01:00.362" v="3223" actId="1035"/>
          <ac:picMkLst>
            <pc:docMk/>
            <pc:sldMk cId="401374632" sldId="532"/>
            <ac:picMk id="5" creationId="{1BD7CED0-4D48-D7DF-760B-DA27C764359F}"/>
          </ac:picMkLst>
        </pc:picChg>
        <pc:picChg chg="add mod">
          <ac:chgData name="Quoc Anh Tran" userId="0839746a-f855-4fc1-ad33-b1e852b4df43" providerId="ADAL" clId="{4DF77761-BFD6-4D92-A272-1AA65FD8CA31}" dt="2022-10-31T16:56:51.718" v="2964" actId="1076"/>
          <ac:picMkLst>
            <pc:docMk/>
            <pc:sldMk cId="401374632" sldId="532"/>
            <ac:picMk id="6" creationId="{090348F6-FCFB-E7C3-EC93-DCAE336AA47A}"/>
          </ac:picMkLst>
        </pc:picChg>
        <pc:picChg chg="add mod">
          <ac:chgData name="Quoc Anh Tran" userId="0839746a-f855-4fc1-ad33-b1e852b4df43" providerId="ADAL" clId="{4DF77761-BFD6-4D92-A272-1AA65FD8CA31}" dt="2022-10-31T16:54:35.542" v="2545" actId="1036"/>
          <ac:picMkLst>
            <pc:docMk/>
            <pc:sldMk cId="401374632" sldId="532"/>
            <ac:picMk id="8" creationId="{F9FC9CDE-95BA-7ABB-28E5-3BDDF338F63E}"/>
          </ac:picMkLst>
        </pc:picChg>
        <pc:picChg chg="add mod">
          <ac:chgData name="Quoc Anh Tran" userId="0839746a-f855-4fc1-ad33-b1e852b4df43" providerId="ADAL" clId="{4DF77761-BFD6-4D92-A272-1AA65FD8CA31}" dt="2022-10-31T16:59:06.100" v="3042" actId="1036"/>
          <ac:picMkLst>
            <pc:docMk/>
            <pc:sldMk cId="401374632" sldId="532"/>
            <ac:picMk id="10" creationId="{7174A5FE-854B-28CD-0BED-3829BFBB32E2}"/>
          </ac:picMkLst>
        </pc:picChg>
        <pc:picChg chg="add mod">
          <ac:chgData name="Quoc Anh Tran" userId="0839746a-f855-4fc1-ad33-b1e852b4df43" providerId="ADAL" clId="{4DF77761-BFD6-4D92-A272-1AA65FD8CA31}" dt="2022-10-31T17:00:24.833" v="3170" actId="1038"/>
          <ac:picMkLst>
            <pc:docMk/>
            <pc:sldMk cId="401374632" sldId="532"/>
            <ac:picMk id="12" creationId="{AE309D80-0E6B-EE30-B375-BC1CC14014B7}"/>
          </ac:picMkLst>
        </pc:picChg>
        <pc:picChg chg="add mod">
          <ac:chgData name="Quoc Anh Tran" userId="0839746a-f855-4fc1-ad33-b1e852b4df43" providerId="ADAL" clId="{4DF77761-BFD6-4D92-A272-1AA65FD8CA31}" dt="2022-12-09T09:15:44.392" v="3581" actId="1076"/>
          <ac:picMkLst>
            <pc:docMk/>
            <pc:sldMk cId="401374632" sldId="532"/>
            <ac:picMk id="14" creationId="{21DE8A82-F3EA-3A0B-5A7F-6472DDF4BF7C}"/>
          </ac:picMkLst>
        </pc:picChg>
        <pc:picChg chg="add mod">
          <ac:chgData name="Quoc Anh Tran" userId="0839746a-f855-4fc1-ad33-b1e852b4df43" providerId="ADAL" clId="{4DF77761-BFD6-4D92-A272-1AA65FD8CA31}" dt="2022-10-31T17:01:17.364" v="3225" actId="1076"/>
          <ac:picMkLst>
            <pc:docMk/>
            <pc:sldMk cId="401374632" sldId="532"/>
            <ac:picMk id="16" creationId="{8CF34A40-BE1B-1207-7FE7-267949E17AA1}"/>
          </ac:picMkLst>
        </pc:picChg>
        <pc:cxnChg chg="add del mod">
          <ac:chgData name="Quoc Anh Tran" userId="0839746a-f855-4fc1-ad33-b1e852b4df43" providerId="ADAL" clId="{4DF77761-BFD6-4D92-A272-1AA65FD8CA31}" dt="2022-12-09T09:15:49.576" v="3587" actId="11529"/>
          <ac:cxnSpMkLst>
            <pc:docMk/>
            <pc:sldMk cId="401374632" sldId="532"/>
            <ac:cxnSpMk id="3" creationId="{C6AFB7DC-200B-1888-769F-233FA341467F}"/>
          </ac:cxnSpMkLst>
        </pc:cxnChg>
        <pc:cxnChg chg="add del">
          <ac:chgData name="Quoc Anh Tran" userId="0839746a-f855-4fc1-ad33-b1e852b4df43" providerId="ADAL" clId="{4DF77761-BFD6-4D92-A272-1AA65FD8CA31}" dt="2022-12-09T09:15:33.076" v="3577" actId="11529"/>
          <ac:cxnSpMkLst>
            <pc:docMk/>
            <pc:sldMk cId="401374632" sldId="532"/>
            <ac:cxnSpMk id="9" creationId="{81EFF6C5-C852-88A7-60BF-87C55F07F8EF}"/>
          </ac:cxnSpMkLst>
        </pc:cxnChg>
        <pc:cxnChg chg="add del">
          <ac:chgData name="Quoc Anh Tran" userId="0839746a-f855-4fc1-ad33-b1e852b4df43" providerId="ADAL" clId="{4DF77761-BFD6-4D92-A272-1AA65FD8CA31}" dt="2022-12-09T09:15:46.967" v="3582" actId="11529"/>
          <ac:cxnSpMkLst>
            <pc:docMk/>
            <pc:sldMk cId="401374632" sldId="532"/>
            <ac:cxnSpMk id="13" creationId="{8030A0C7-6B9D-0D21-DF53-7AB059EE9CE9}"/>
          </ac:cxnSpMkLst>
        </pc:cxnChg>
      </pc:sldChg>
      <pc:sldChg chg="new del">
        <pc:chgData name="Quoc Anh Tran" userId="0839746a-f855-4fc1-ad33-b1e852b4df43" providerId="ADAL" clId="{4DF77761-BFD6-4D92-A272-1AA65FD8CA31}" dt="2022-11-20T08:35:17.326" v="3243" actId="47"/>
        <pc:sldMkLst>
          <pc:docMk/>
          <pc:sldMk cId="1787584730" sldId="533"/>
        </pc:sldMkLst>
      </pc:sldChg>
      <pc:sldChg chg="addSp delSp modSp add mod">
        <pc:chgData name="Quoc Anh Tran" userId="0839746a-f855-4fc1-ad33-b1e852b4df43" providerId="ADAL" clId="{4DF77761-BFD6-4D92-A272-1AA65FD8CA31}" dt="2022-11-20T08:36:12.404" v="3262" actId="20577"/>
        <pc:sldMkLst>
          <pc:docMk/>
          <pc:sldMk cId="2786282992" sldId="534"/>
        </pc:sldMkLst>
        <pc:spChg chg="mod">
          <ac:chgData name="Quoc Anh Tran" userId="0839746a-f855-4fc1-ad33-b1e852b4df43" providerId="ADAL" clId="{4DF77761-BFD6-4D92-A272-1AA65FD8CA31}" dt="2022-11-20T08:36:12.404" v="3262" actId="20577"/>
          <ac:spMkLst>
            <pc:docMk/>
            <pc:sldMk cId="2786282992" sldId="534"/>
            <ac:spMk id="20" creationId="{E3CEC0BA-77C8-437E-9903-5CBC66DDC4B7}"/>
          </ac:spMkLst>
        </pc:spChg>
        <pc:picChg chg="add mod">
          <ac:chgData name="Quoc Anh Tran" userId="0839746a-f855-4fc1-ad33-b1e852b4df43" providerId="ADAL" clId="{4DF77761-BFD6-4D92-A272-1AA65FD8CA31}" dt="2022-11-20T08:35:58.202" v="3254" actId="1076"/>
          <ac:picMkLst>
            <pc:docMk/>
            <pc:sldMk cId="2786282992" sldId="534"/>
            <ac:picMk id="3" creationId="{DFF7DB67-DA4E-93E9-43FA-4D6CC9013ACC}"/>
          </ac:picMkLst>
        </pc:picChg>
        <pc:picChg chg="del">
          <ac:chgData name="Quoc Anh Tran" userId="0839746a-f855-4fc1-ad33-b1e852b4df43" providerId="ADAL" clId="{4DF77761-BFD6-4D92-A272-1AA65FD8CA31}" dt="2022-11-20T08:35:59.987" v="3256" actId="478"/>
          <ac:picMkLst>
            <pc:docMk/>
            <pc:sldMk cId="2786282992" sldId="534"/>
            <ac:picMk id="6" creationId="{DA849247-73DA-4F42-7707-B3218FE3CD5F}"/>
          </ac:picMkLst>
        </pc:picChg>
        <pc:picChg chg="del mod">
          <ac:chgData name="Quoc Anh Tran" userId="0839746a-f855-4fc1-ad33-b1e852b4df43" providerId="ADAL" clId="{4DF77761-BFD6-4D92-A272-1AA65FD8CA31}" dt="2022-11-20T08:35:59.270" v="3255" actId="478"/>
          <ac:picMkLst>
            <pc:docMk/>
            <pc:sldMk cId="2786282992" sldId="534"/>
            <ac:picMk id="12" creationId="{23E3B421-3DE7-B4CA-8081-AF31B502B82E}"/>
          </ac:picMkLst>
        </pc:picChg>
      </pc:sldChg>
      <pc:sldChg chg="new del">
        <pc:chgData name="Quoc Anh Tran" userId="0839746a-f855-4fc1-ad33-b1e852b4df43" providerId="ADAL" clId="{4DF77761-BFD6-4D92-A272-1AA65FD8CA31}" dt="2022-12-04T14:14:07.702" v="3278" actId="47"/>
        <pc:sldMkLst>
          <pc:docMk/>
          <pc:sldMk cId="888209731" sldId="535"/>
        </pc:sldMkLst>
      </pc:sldChg>
      <pc:sldChg chg="delSp modSp add mod">
        <pc:chgData name="Quoc Anh Tran" userId="0839746a-f855-4fc1-ad33-b1e852b4df43" providerId="ADAL" clId="{4DF77761-BFD6-4D92-A272-1AA65FD8CA31}" dt="2022-12-04T14:14:12.979" v="3282" actId="478"/>
        <pc:sldMkLst>
          <pc:docMk/>
          <pc:sldMk cId="478574220" sldId="536"/>
        </pc:sldMkLst>
        <pc:spChg chg="del">
          <ac:chgData name="Quoc Anh Tran" userId="0839746a-f855-4fc1-ad33-b1e852b4df43" providerId="ADAL" clId="{4DF77761-BFD6-4D92-A272-1AA65FD8CA31}" dt="2022-12-04T14:14:11.746" v="3281" actId="478"/>
          <ac:spMkLst>
            <pc:docMk/>
            <pc:sldMk cId="478574220" sldId="536"/>
            <ac:spMk id="20" creationId="{E3CEC0BA-77C8-437E-9903-5CBC66DDC4B7}"/>
          </ac:spMkLst>
        </pc:spChg>
        <pc:picChg chg="del mod">
          <ac:chgData name="Quoc Anh Tran" userId="0839746a-f855-4fc1-ad33-b1e852b4df43" providerId="ADAL" clId="{4DF77761-BFD6-4D92-A272-1AA65FD8CA31}" dt="2022-12-04T14:14:10.628" v="3280" actId="478"/>
          <ac:picMkLst>
            <pc:docMk/>
            <pc:sldMk cId="478574220" sldId="536"/>
            <ac:picMk id="6" creationId="{DA849247-73DA-4F42-7707-B3218FE3CD5F}"/>
          </ac:picMkLst>
        </pc:picChg>
        <pc:picChg chg="del">
          <ac:chgData name="Quoc Anh Tran" userId="0839746a-f855-4fc1-ad33-b1e852b4df43" providerId="ADAL" clId="{4DF77761-BFD6-4D92-A272-1AA65FD8CA31}" dt="2022-12-04T14:14:12.979" v="3282" actId="478"/>
          <ac:picMkLst>
            <pc:docMk/>
            <pc:sldMk cId="478574220" sldId="536"/>
            <ac:picMk id="10" creationId="{22990898-D7BB-53C7-A6F7-E54581921193}"/>
          </ac:picMkLst>
        </pc:picChg>
      </pc:sldChg>
      <pc:sldChg chg="addSp delSp modSp new mod">
        <pc:chgData name="Quoc Anh Tran" userId="0839746a-f855-4fc1-ad33-b1e852b4df43" providerId="ADAL" clId="{4DF77761-BFD6-4D92-A272-1AA65FD8CA31}" dt="2022-12-06T10:33:54.081" v="3571" actId="29295"/>
        <pc:sldMkLst>
          <pc:docMk/>
          <pc:sldMk cId="1305463893" sldId="537"/>
        </pc:sldMkLst>
        <pc:spChg chg="del">
          <ac:chgData name="Quoc Anh Tran" userId="0839746a-f855-4fc1-ad33-b1e852b4df43" providerId="ADAL" clId="{4DF77761-BFD6-4D92-A272-1AA65FD8CA31}" dt="2022-12-06T10:25:46.303" v="3286" actId="478"/>
          <ac:spMkLst>
            <pc:docMk/>
            <pc:sldMk cId="1305463893" sldId="537"/>
            <ac:spMk id="2" creationId="{1152D851-0482-77E4-C938-AE6B62284E12}"/>
          </ac:spMkLst>
        </pc:spChg>
        <pc:spChg chg="del">
          <ac:chgData name="Quoc Anh Tran" userId="0839746a-f855-4fc1-ad33-b1e852b4df43" providerId="ADAL" clId="{4DF77761-BFD6-4D92-A272-1AA65FD8CA31}" dt="2022-12-06T10:25:45.512" v="3285" actId="478"/>
          <ac:spMkLst>
            <pc:docMk/>
            <pc:sldMk cId="1305463893" sldId="537"/>
            <ac:spMk id="3" creationId="{DB38F91B-8488-EB26-A347-FB3555B90E8B}"/>
          </ac:spMkLst>
        </pc:spChg>
        <pc:picChg chg="add mod">
          <ac:chgData name="Quoc Anh Tran" userId="0839746a-f855-4fc1-ad33-b1e852b4df43" providerId="ADAL" clId="{4DF77761-BFD6-4D92-A272-1AA65FD8CA31}" dt="2022-12-06T10:25:48.079" v="3287" actId="1076"/>
          <ac:picMkLst>
            <pc:docMk/>
            <pc:sldMk cId="1305463893" sldId="537"/>
            <ac:picMk id="4" creationId="{0B71D370-4B88-303A-2704-A5E668656AE5}"/>
          </ac:picMkLst>
        </pc:picChg>
        <pc:picChg chg="add mod">
          <ac:chgData name="Quoc Anh Tran" userId="0839746a-f855-4fc1-ad33-b1e852b4df43" providerId="ADAL" clId="{4DF77761-BFD6-4D92-A272-1AA65FD8CA31}" dt="2022-12-06T10:33:54.081" v="3571" actId="29295"/>
          <ac:picMkLst>
            <pc:docMk/>
            <pc:sldMk cId="1305463893" sldId="537"/>
            <ac:picMk id="6" creationId="{BC2F5920-E17A-E5CC-EB0E-D1387CFBF2EA}"/>
          </ac:picMkLst>
        </pc:picChg>
        <pc:picChg chg="add mod">
          <ac:chgData name="Quoc Anh Tran" userId="0839746a-f855-4fc1-ad33-b1e852b4df43" providerId="ADAL" clId="{4DF77761-BFD6-4D92-A272-1AA65FD8CA31}" dt="2022-12-06T10:29:31.718" v="3399" actId="1038"/>
          <ac:picMkLst>
            <pc:docMk/>
            <pc:sldMk cId="1305463893" sldId="537"/>
            <ac:picMk id="7" creationId="{2B4B083D-3751-BFB4-FE3F-21316F8526A8}"/>
          </ac:picMkLst>
        </pc:picChg>
      </pc:sldChg>
      <pc:sldChg chg="addSp delSp modSp add mod">
        <pc:chgData name="Quoc Anh Tran" userId="0839746a-f855-4fc1-ad33-b1e852b4df43" providerId="ADAL" clId="{4DF77761-BFD6-4D92-A272-1AA65FD8CA31}" dt="2022-12-06T10:33:45" v="3561" actId="1036"/>
        <pc:sldMkLst>
          <pc:docMk/>
          <pc:sldMk cId="2507175358" sldId="538"/>
        </pc:sldMkLst>
        <pc:picChg chg="add mod">
          <ac:chgData name="Quoc Anh Tran" userId="0839746a-f855-4fc1-ad33-b1e852b4df43" providerId="ADAL" clId="{4DF77761-BFD6-4D92-A272-1AA65FD8CA31}" dt="2022-12-06T10:33:45" v="3561" actId="1036"/>
          <ac:picMkLst>
            <pc:docMk/>
            <pc:sldMk cId="2507175358" sldId="538"/>
            <ac:picMk id="3" creationId="{9BAA2C37-30C5-AECE-430F-0BE5E47E6592}"/>
          </ac:picMkLst>
        </pc:picChg>
        <pc:picChg chg="del">
          <ac:chgData name="Quoc Anh Tran" userId="0839746a-f855-4fc1-ad33-b1e852b4df43" providerId="ADAL" clId="{4DF77761-BFD6-4D92-A272-1AA65FD8CA31}" dt="2022-12-06T10:30:12.752" v="3417" actId="478"/>
          <ac:picMkLst>
            <pc:docMk/>
            <pc:sldMk cId="2507175358" sldId="538"/>
            <ac:picMk id="6" creationId="{BC2F5920-E17A-E5CC-EB0E-D1387CFBF2EA}"/>
          </ac:picMkLst>
        </pc:picChg>
      </pc:sldChg>
      <pc:sldChg chg="addSp delSp modSp add mod">
        <pc:chgData name="Quoc Anh Tran" userId="0839746a-f855-4fc1-ad33-b1e852b4df43" providerId="ADAL" clId="{4DF77761-BFD6-4D92-A272-1AA65FD8CA31}" dt="2022-12-06T10:33:41.503" v="3553" actId="1036"/>
        <pc:sldMkLst>
          <pc:docMk/>
          <pc:sldMk cId="3987142759" sldId="539"/>
        </pc:sldMkLst>
        <pc:picChg chg="del">
          <ac:chgData name="Quoc Anh Tran" userId="0839746a-f855-4fc1-ad33-b1e852b4df43" providerId="ADAL" clId="{4DF77761-BFD6-4D92-A272-1AA65FD8CA31}" dt="2022-12-06T10:31:54.103" v="3463" actId="478"/>
          <ac:picMkLst>
            <pc:docMk/>
            <pc:sldMk cId="3987142759" sldId="539"/>
            <ac:picMk id="3" creationId="{9BAA2C37-30C5-AECE-430F-0BE5E47E6592}"/>
          </ac:picMkLst>
        </pc:picChg>
        <pc:picChg chg="add mod">
          <ac:chgData name="Quoc Anh Tran" userId="0839746a-f855-4fc1-ad33-b1e852b4df43" providerId="ADAL" clId="{4DF77761-BFD6-4D92-A272-1AA65FD8CA31}" dt="2022-12-06T10:33:41.503" v="3553" actId="1036"/>
          <ac:picMkLst>
            <pc:docMk/>
            <pc:sldMk cId="3987142759" sldId="539"/>
            <ac:picMk id="5" creationId="{799BB0B0-71E7-7E96-EA3D-3CFB3FB709D4}"/>
          </ac:picMkLst>
        </pc:picChg>
        <pc:picChg chg="add del">
          <ac:chgData name="Quoc Anh Tran" userId="0839746a-f855-4fc1-ad33-b1e852b4df43" providerId="ADAL" clId="{4DF77761-BFD6-4D92-A272-1AA65FD8CA31}" dt="2022-12-06T10:32:25.847" v="3501" actId="22"/>
          <ac:picMkLst>
            <pc:docMk/>
            <pc:sldMk cId="3987142759" sldId="539"/>
            <ac:picMk id="8" creationId="{DBD2A411-1B72-0F8C-9719-C6744FD6BC2A}"/>
          </ac:picMkLst>
        </pc:picChg>
      </pc:sldChg>
      <pc:sldChg chg="addSp delSp modSp add mod">
        <pc:chgData name="Quoc Anh Tran" userId="0839746a-f855-4fc1-ad33-b1e852b4df43" providerId="ADAL" clId="{4DF77761-BFD6-4D92-A272-1AA65FD8CA31}" dt="2022-12-06T10:33:37.095" v="3545" actId="1036"/>
        <pc:sldMkLst>
          <pc:docMk/>
          <pc:sldMk cId="686936609" sldId="540"/>
        </pc:sldMkLst>
        <pc:picChg chg="add mod">
          <ac:chgData name="Quoc Anh Tran" userId="0839746a-f855-4fc1-ad33-b1e852b4df43" providerId="ADAL" clId="{4DF77761-BFD6-4D92-A272-1AA65FD8CA31}" dt="2022-12-06T10:33:37.095" v="3545" actId="1036"/>
          <ac:picMkLst>
            <pc:docMk/>
            <pc:sldMk cId="686936609" sldId="540"/>
            <ac:picMk id="3" creationId="{675CB7EC-C8F1-5C80-0E19-966CF0026EEF}"/>
          </ac:picMkLst>
        </pc:picChg>
        <pc:picChg chg="del">
          <ac:chgData name="Quoc Anh Tran" userId="0839746a-f855-4fc1-ad33-b1e852b4df43" providerId="ADAL" clId="{4DF77761-BFD6-4D92-A272-1AA65FD8CA31}" dt="2022-12-06T10:33:09.615" v="3509" actId="478"/>
          <ac:picMkLst>
            <pc:docMk/>
            <pc:sldMk cId="686936609" sldId="540"/>
            <ac:picMk id="5" creationId="{799BB0B0-71E7-7E96-EA3D-3CFB3FB709D4}"/>
          </ac:picMkLst>
        </pc:picChg>
      </pc:sldChg>
    </pc:docChg>
  </pc:docChgLst>
  <pc:docChgLst>
    <pc:chgData name="Quoc Anh Tran" userId="0839746a-f855-4fc1-ad33-b1e852b4df43" providerId="ADAL" clId="{9C56870C-A819-4CB4-BBF0-3ECCD8036DA4}"/>
    <pc:docChg chg="undo redo custSel addSld delSld modSld sldOrd">
      <pc:chgData name="Quoc Anh Tran" userId="0839746a-f855-4fc1-ad33-b1e852b4df43" providerId="ADAL" clId="{9C56870C-A819-4CB4-BBF0-3ECCD8036DA4}" dt="2022-07-12T08:58:06.643" v="2269" actId="14100"/>
      <pc:docMkLst>
        <pc:docMk/>
      </pc:docMkLst>
      <pc:sldChg chg="ord">
        <pc:chgData name="Quoc Anh Tran" userId="0839746a-f855-4fc1-ad33-b1e852b4df43" providerId="ADAL" clId="{9C56870C-A819-4CB4-BBF0-3ECCD8036DA4}" dt="2022-06-28T07:30:39.663" v="1393" actId="20578"/>
        <pc:sldMkLst>
          <pc:docMk/>
          <pc:sldMk cId="1423808157" sldId="461"/>
        </pc:sldMkLst>
      </pc:sldChg>
      <pc:sldChg chg="add del">
        <pc:chgData name="Quoc Anh Tran" userId="0839746a-f855-4fc1-ad33-b1e852b4df43" providerId="ADAL" clId="{9C56870C-A819-4CB4-BBF0-3ECCD8036DA4}" dt="2022-03-29T07:18:50.288" v="184" actId="47"/>
        <pc:sldMkLst>
          <pc:docMk/>
          <pc:sldMk cId="1884057101" sldId="473"/>
        </pc:sldMkLst>
      </pc:sldChg>
      <pc:sldChg chg="add del">
        <pc:chgData name="Quoc Anh Tran" userId="0839746a-f855-4fc1-ad33-b1e852b4df43" providerId="ADAL" clId="{9C56870C-A819-4CB4-BBF0-3ECCD8036DA4}" dt="2022-03-29T07:18:47.615" v="182" actId="47"/>
        <pc:sldMkLst>
          <pc:docMk/>
          <pc:sldMk cId="133537722" sldId="474"/>
        </pc:sldMkLst>
      </pc:sldChg>
      <pc:sldChg chg="addSp delSp modSp add mod ord">
        <pc:chgData name="Quoc Anh Tran" userId="0839746a-f855-4fc1-ad33-b1e852b4df43" providerId="ADAL" clId="{9C56870C-A819-4CB4-BBF0-3ECCD8036DA4}" dt="2022-04-10T06:29:20.901" v="497" actId="22"/>
        <pc:sldMkLst>
          <pc:docMk/>
          <pc:sldMk cId="1470345401" sldId="482"/>
        </pc:sldMkLst>
        <pc:spChg chg="mod">
          <ac:chgData name="Quoc Anh Tran" userId="0839746a-f855-4fc1-ad33-b1e852b4df43" providerId="ADAL" clId="{9C56870C-A819-4CB4-BBF0-3ECCD8036DA4}" dt="2022-04-10T06:28:54.211" v="495" actId="27636"/>
          <ac:spMkLst>
            <pc:docMk/>
            <pc:sldMk cId="1470345401" sldId="482"/>
            <ac:spMk id="20" creationId="{E3CEC0BA-77C8-437E-9903-5CBC66DDC4B7}"/>
          </ac:spMkLst>
        </pc:spChg>
        <pc:picChg chg="add mod">
          <ac:chgData name="Quoc Anh Tran" userId="0839746a-f855-4fc1-ad33-b1e852b4df43" providerId="ADAL" clId="{9C56870C-A819-4CB4-BBF0-3ECCD8036DA4}" dt="2022-03-29T07:52:49.052" v="433" actId="1037"/>
          <ac:picMkLst>
            <pc:docMk/>
            <pc:sldMk cId="1470345401" sldId="482"/>
            <ac:picMk id="3" creationId="{AB74C3D8-CB1F-4386-A880-EFA5A4E4D552}"/>
          </ac:picMkLst>
        </pc:picChg>
        <pc:picChg chg="mod">
          <ac:chgData name="Quoc Anh Tran" userId="0839746a-f855-4fc1-ad33-b1e852b4df43" providerId="ADAL" clId="{9C56870C-A819-4CB4-BBF0-3ECCD8036DA4}" dt="2022-03-31T08:08:08.023" v="435" actId="1036"/>
          <ac:picMkLst>
            <pc:docMk/>
            <pc:sldMk cId="1470345401" sldId="482"/>
            <ac:picMk id="5" creationId="{960443FA-0C5C-4E02-8D89-F31F8011BB0B}"/>
          </ac:picMkLst>
        </pc:picChg>
        <pc:picChg chg="add del">
          <ac:chgData name="Quoc Anh Tran" userId="0839746a-f855-4fc1-ad33-b1e852b4df43" providerId="ADAL" clId="{9C56870C-A819-4CB4-BBF0-3ECCD8036DA4}" dt="2022-04-10T06:29:20.901" v="497" actId="22"/>
          <ac:picMkLst>
            <pc:docMk/>
            <pc:sldMk cId="1470345401" sldId="482"/>
            <ac:picMk id="6" creationId="{76272339-A327-4582-A7EF-0DDB67D888FE}"/>
          </ac:picMkLst>
        </pc:picChg>
        <pc:picChg chg="add mod">
          <ac:chgData name="Quoc Anh Tran" userId="0839746a-f855-4fc1-ad33-b1e852b4df43" providerId="ADAL" clId="{9C56870C-A819-4CB4-BBF0-3ECCD8036DA4}" dt="2022-03-29T07:52:40.763" v="420" actId="1038"/>
          <ac:picMkLst>
            <pc:docMk/>
            <pc:sldMk cId="1470345401" sldId="482"/>
            <ac:picMk id="7" creationId="{5B192706-C2FA-4398-B09B-95660BBEA35F}"/>
          </ac:picMkLst>
        </pc:picChg>
        <pc:picChg chg="del">
          <ac:chgData name="Quoc Anh Tran" userId="0839746a-f855-4fc1-ad33-b1e852b4df43" providerId="ADAL" clId="{9C56870C-A819-4CB4-BBF0-3ECCD8036DA4}" dt="2022-03-29T07:11:54.036" v="17" actId="478"/>
          <ac:picMkLst>
            <pc:docMk/>
            <pc:sldMk cId="1470345401" sldId="482"/>
            <ac:picMk id="19" creationId="{FC9CABBA-3BD3-4D0B-BFEE-043F40E456E4}"/>
          </ac:picMkLst>
        </pc:picChg>
      </pc:sldChg>
      <pc:sldChg chg="add">
        <pc:chgData name="Quoc Anh Tran" userId="0839746a-f855-4fc1-ad33-b1e852b4df43" providerId="ADAL" clId="{9C56870C-A819-4CB4-BBF0-3ECCD8036DA4}" dt="2022-03-29T07:12:52.666" v="150"/>
        <pc:sldMkLst>
          <pc:docMk/>
          <pc:sldMk cId="4217028594" sldId="483"/>
        </pc:sldMkLst>
      </pc:sldChg>
      <pc:sldChg chg="addSp delSp modSp new mod">
        <pc:chgData name="Quoc Anh Tran" userId="0839746a-f855-4fc1-ad33-b1e852b4df43" providerId="ADAL" clId="{9C56870C-A819-4CB4-BBF0-3ECCD8036DA4}" dt="2022-03-29T07:16:47.947" v="170" actId="14100"/>
        <pc:sldMkLst>
          <pc:docMk/>
          <pc:sldMk cId="3192814905" sldId="484"/>
        </pc:sldMkLst>
        <pc:spChg chg="del">
          <ac:chgData name="Quoc Anh Tran" userId="0839746a-f855-4fc1-ad33-b1e852b4df43" providerId="ADAL" clId="{9C56870C-A819-4CB4-BBF0-3ECCD8036DA4}" dt="2022-03-29T07:16:41.419" v="168" actId="478"/>
          <ac:spMkLst>
            <pc:docMk/>
            <pc:sldMk cId="3192814905" sldId="484"/>
            <ac:spMk id="2" creationId="{04A8DADA-CEAA-48E2-95B2-08679BEB5C5B}"/>
          </ac:spMkLst>
        </pc:spChg>
        <pc:spChg chg="del">
          <ac:chgData name="Quoc Anh Tran" userId="0839746a-f855-4fc1-ad33-b1e852b4df43" providerId="ADAL" clId="{9C56870C-A819-4CB4-BBF0-3ECCD8036DA4}" dt="2022-03-29T07:16:38.915" v="167" actId="22"/>
          <ac:spMkLst>
            <pc:docMk/>
            <pc:sldMk cId="3192814905" sldId="484"/>
            <ac:spMk id="3" creationId="{B7811889-1985-4D57-9944-5872834F4A41}"/>
          </ac:spMkLst>
        </pc:spChg>
        <pc:picChg chg="add mod ord">
          <ac:chgData name="Quoc Anh Tran" userId="0839746a-f855-4fc1-ad33-b1e852b4df43" providerId="ADAL" clId="{9C56870C-A819-4CB4-BBF0-3ECCD8036DA4}" dt="2022-03-29T07:16:47.947" v="170" actId="14100"/>
          <ac:picMkLst>
            <pc:docMk/>
            <pc:sldMk cId="3192814905" sldId="484"/>
            <ac:picMk id="5" creationId="{C6C2B694-1E1E-4594-8DC0-4A378EB89A76}"/>
          </ac:picMkLst>
        </pc:picChg>
      </pc:sldChg>
      <pc:sldChg chg="addSp delSp modSp new mod">
        <pc:chgData name="Quoc Anh Tran" userId="0839746a-f855-4fc1-ad33-b1e852b4df43" providerId="ADAL" clId="{9C56870C-A819-4CB4-BBF0-3ECCD8036DA4}" dt="2022-06-09T19:51:00.626" v="1146" actId="1076"/>
        <pc:sldMkLst>
          <pc:docMk/>
          <pc:sldMk cId="433079724" sldId="485"/>
        </pc:sldMkLst>
        <pc:spChg chg="del">
          <ac:chgData name="Quoc Anh Tran" userId="0839746a-f855-4fc1-ad33-b1e852b4df43" providerId="ADAL" clId="{9C56870C-A819-4CB4-BBF0-3ECCD8036DA4}" dt="2022-03-29T07:17:38.732" v="176" actId="478"/>
          <ac:spMkLst>
            <pc:docMk/>
            <pc:sldMk cId="433079724" sldId="485"/>
            <ac:spMk id="2" creationId="{FA051499-5932-405C-A9DD-9F9465EFE275}"/>
          </ac:spMkLst>
        </pc:spChg>
        <pc:spChg chg="del">
          <ac:chgData name="Quoc Anh Tran" userId="0839746a-f855-4fc1-ad33-b1e852b4df43" providerId="ADAL" clId="{9C56870C-A819-4CB4-BBF0-3ECCD8036DA4}" dt="2022-03-29T07:17:37.788" v="175" actId="478"/>
          <ac:spMkLst>
            <pc:docMk/>
            <pc:sldMk cId="433079724" sldId="485"/>
            <ac:spMk id="3" creationId="{4418152A-CF72-4113-9703-BE39F875D83D}"/>
          </ac:spMkLst>
        </pc:spChg>
        <pc:picChg chg="add mod">
          <ac:chgData name="Quoc Anh Tran" userId="0839746a-f855-4fc1-ad33-b1e852b4df43" providerId="ADAL" clId="{9C56870C-A819-4CB4-BBF0-3ECCD8036DA4}" dt="2022-06-09T19:51:00.626" v="1146" actId="1076"/>
          <ac:picMkLst>
            <pc:docMk/>
            <pc:sldMk cId="433079724" sldId="485"/>
            <ac:picMk id="5" creationId="{F9292238-E05F-415C-A830-FA90C0632D03}"/>
          </ac:picMkLst>
        </pc:picChg>
        <pc:picChg chg="add del mod">
          <ac:chgData name="Quoc Anh Tran" userId="0839746a-f855-4fc1-ad33-b1e852b4df43" providerId="ADAL" clId="{9C56870C-A819-4CB4-BBF0-3ECCD8036DA4}" dt="2022-03-29T07:19:02.152" v="185" actId="21"/>
          <ac:picMkLst>
            <pc:docMk/>
            <pc:sldMk cId="433079724" sldId="485"/>
            <ac:picMk id="7" creationId="{3F805068-86A4-4335-8825-106BED24D6A1}"/>
          </ac:picMkLst>
        </pc:picChg>
        <pc:picChg chg="add del">
          <ac:chgData name="Quoc Anh Tran" userId="0839746a-f855-4fc1-ad33-b1e852b4df43" providerId="ADAL" clId="{9C56870C-A819-4CB4-BBF0-3ECCD8036DA4}" dt="2022-03-29T07:25:04.249" v="189" actId="22"/>
          <ac:picMkLst>
            <pc:docMk/>
            <pc:sldMk cId="433079724" sldId="485"/>
            <ac:picMk id="9" creationId="{D43CC3AD-2414-4C1D-9347-5858EB31341A}"/>
          </ac:picMkLst>
        </pc:picChg>
      </pc:sldChg>
      <pc:sldChg chg="addSp modSp new mod">
        <pc:chgData name="Quoc Anh Tran" userId="0839746a-f855-4fc1-ad33-b1e852b4df43" providerId="ADAL" clId="{9C56870C-A819-4CB4-BBF0-3ECCD8036DA4}" dt="2022-03-29T07:19:05.348" v="187" actId="1076"/>
        <pc:sldMkLst>
          <pc:docMk/>
          <pc:sldMk cId="3977909756" sldId="486"/>
        </pc:sldMkLst>
        <pc:picChg chg="add mod">
          <ac:chgData name="Quoc Anh Tran" userId="0839746a-f855-4fc1-ad33-b1e852b4df43" providerId="ADAL" clId="{9C56870C-A819-4CB4-BBF0-3ECCD8036DA4}" dt="2022-03-29T07:19:05.348" v="187" actId="1076"/>
          <ac:picMkLst>
            <pc:docMk/>
            <pc:sldMk cId="3977909756" sldId="486"/>
            <ac:picMk id="4" creationId="{F7791954-D5AB-4CDD-AA7D-21D0CB1F1E5A}"/>
          </ac:picMkLst>
        </pc:picChg>
      </pc:sldChg>
      <pc:sldChg chg="addSp delSp new mod">
        <pc:chgData name="Quoc Anh Tran" userId="0839746a-f855-4fc1-ad33-b1e852b4df43" providerId="ADAL" clId="{9C56870C-A819-4CB4-BBF0-3ECCD8036DA4}" dt="2022-03-29T07:26:19.570" v="193" actId="22"/>
        <pc:sldMkLst>
          <pc:docMk/>
          <pc:sldMk cId="2932667010" sldId="487"/>
        </pc:sldMkLst>
        <pc:picChg chg="add">
          <ac:chgData name="Quoc Anh Tran" userId="0839746a-f855-4fc1-ad33-b1e852b4df43" providerId="ADAL" clId="{9C56870C-A819-4CB4-BBF0-3ECCD8036DA4}" dt="2022-03-29T07:25:06.288" v="191" actId="22"/>
          <ac:picMkLst>
            <pc:docMk/>
            <pc:sldMk cId="2932667010" sldId="487"/>
            <ac:picMk id="5" creationId="{73D0DC83-3DA5-4759-AE5F-396F38B6EF4E}"/>
          </ac:picMkLst>
        </pc:picChg>
        <pc:picChg chg="add del">
          <ac:chgData name="Quoc Anh Tran" userId="0839746a-f855-4fc1-ad33-b1e852b4df43" providerId="ADAL" clId="{9C56870C-A819-4CB4-BBF0-3ECCD8036DA4}" dt="2022-03-29T07:26:19.570" v="193" actId="22"/>
          <ac:picMkLst>
            <pc:docMk/>
            <pc:sldMk cId="2932667010" sldId="487"/>
            <ac:picMk id="7" creationId="{4FA6EFCC-1ADA-4D19-8CF2-EBB0E2754D78}"/>
          </ac:picMkLst>
        </pc:picChg>
      </pc:sldChg>
      <pc:sldChg chg="addSp modSp new mod">
        <pc:chgData name="Quoc Anh Tran" userId="0839746a-f855-4fc1-ad33-b1e852b4df43" providerId="ADAL" clId="{9C56870C-A819-4CB4-BBF0-3ECCD8036DA4}" dt="2022-03-29T07:26:27.340" v="196" actId="1076"/>
        <pc:sldMkLst>
          <pc:docMk/>
          <pc:sldMk cId="2667379601" sldId="488"/>
        </pc:sldMkLst>
        <pc:picChg chg="add mod">
          <ac:chgData name="Quoc Anh Tran" userId="0839746a-f855-4fc1-ad33-b1e852b4df43" providerId="ADAL" clId="{9C56870C-A819-4CB4-BBF0-3ECCD8036DA4}" dt="2022-03-29T07:26:27.340" v="196" actId="1076"/>
          <ac:picMkLst>
            <pc:docMk/>
            <pc:sldMk cId="2667379601" sldId="488"/>
            <ac:picMk id="5" creationId="{C54FCF62-482B-44D6-A60B-C8B7DD9FAA67}"/>
          </ac:picMkLst>
        </pc:picChg>
      </pc:sldChg>
      <pc:sldChg chg="addSp modSp new mod">
        <pc:chgData name="Quoc Anh Tran" userId="0839746a-f855-4fc1-ad33-b1e852b4df43" providerId="ADAL" clId="{9C56870C-A819-4CB4-BBF0-3ECCD8036DA4}" dt="2022-03-29T07:28:46.412" v="199" actId="1076"/>
        <pc:sldMkLst>
          <pc:docMk/>
          <pc:sldMk cId="307218336" sldId="489"/>
        </pc:sldMkLst>
        <pc:picChg chg="add mod">
          <ac:chgData name="Quoc Anh Tran" userId="0839746a-f855-4fc1-ad33-b1e852b4df43" providerId="ADAL" clId="{9C56870C-A819-4CB4-BBF0-3ECCD8036DA4}" dt="2022-03-29T07:28:46.412" v="199" actId="1076"/>
          <ac:picMkLst>
            <pc:docMk/>
            <pc:sldMk cId="307218336" sldId="489"/>
            <ac:picMk id="5" creationId="{8BFAB2FD-F31C-4F9C-B42B-B9016725B7D0}"/>
          </ac:picMkLst>
        </pc:picChg>
      </pc:sldChg>
      <pc:sldChg chg="addSp modSp new mod">
        <pc:chgData name="Quoc Anh Tran" userId="0839746a-f855-4fc1-ad33-b1e852b4df43" providerId="ADAL" clId="{9C56870C-A819-4CB4-BBF0-3ECCD8036DA4}" dt="2022-03-29T07:29:26.789" v="202" actId="1076"/>
        <pc:sldMkLst>
          <pc:docMk/>
          <pc:sldMk cId="3206430515" sldId="490"/>
        </pc:sldMkLst>
        <pc:picChg chg="add mod">
          <ac:chgData name="Quoc Anh Tran" userId="0839746a-f855-4fc1-ad33-b1e852b4df43" providerId="ADAL" clId="{9C56870C-A819-4CB4-BBF0-3ECCD8036DA4}" dt="2022-03-29T07:29:26.789" v="202" actId="1076"/>
          <ac:picMkLst>
            <pc:docMk/>
            <pc:sldMk cId="3206430515" sldId="490"/>
            <ac:picMk id="5" creationId="{52618302-217C-4870-B352-DC619D2AED1B}"/>
          </ac:picMkLst>
        </pc:picChg>
      </pc:sldChg>
      <pc:sldChg chg="addSp delSp modSp new mod">
        <pc:chgData name="Quoc Anh Tran" userId="0839746a-f855-4fc1-ad33-b1e852b4df43" providerId="ADAL" clId="{9C56870C-A819-4CB4-BBF0-3ECCD8036DA4}" dt="2022-04-03T06:13:01.560" v="471" actId="478"/>
        <pc:sldMkLst>
          <pc:docMk/>
          <pc:sldMk cId="1052830030" sldId="491"/>
        </pc:sldMkLst>
        <pc:spChg chg="mod">
          <ac:chgData name="Quoc Anh Tran" userId="0839746a-f855-4fc1-ad33-b1e852b4df43" providerId="ADAL" clId="{9C56870C-A819-4CB4-BBF0-3ECCD8036DA4}" dt="2022-04-03T06:12:59.528" v="470" actId="20577"/>
          <ac:spMkLst>
            <pc:docMk/>
            <pc:sldMk cId="1052830030" sldId="491"/>
            <ac:spMk id="2" creationId="{E0C11399-D397-457C-95E8-8D3533AE77EB}"/>
          </ac:spMkLst>
        </pc:spChg>
        <pc:spChg chg="del">
          <ac:chgData name="Quoc Anh Tran" userId="0839746a-f855-4fc1-ad33-b1e852b4df43" providerId="ADAL" clId="{9C56870C-A819-4CB4-BBF0-3ECCD8036DA4}" dt="2022-04-03T06:13:01.560" v="471" actId="478"/>
          <ac:spMkLst>
            <pc:docMk/>
            <pc:sldMk cId="1052830030" sldId="491"/>
            <ac:spMk id="3" creationId="{7AD0BC51-2122-439D-B035-65E196BA7576}"/>
          </ac:spMkLst>
        </pc:spChg>
        <pc:picChg chg="add mod">
          <ac:chgData name="Quoc Anh Tran" userId="0839746a-f855-4fc1-ad33-b1e852b4df43" providerId="ADAL" clId="{9C56870C-A819-4CB4-BBF0-3ECCD8036DA4}" dt="2022-04-03T06:12:58.424" v="469" actId="1076"/>
          <ac:picMkLst>
            <pc:docMk/>
            <pc:sldMk cId="1052830030" sldId="491"/>
            <ac:picMk id="5" creationId="{67E07DFE-EB55-437E-8514-6B349D3AEC04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5-08T14:16:01.218" v="763" actId="478"/>
        <pc:sldMkLst>
          <pc:docMk/>
          <pc:sldMk cId="4042244650" sldId="492"/>
        </pc:sldMkLst>
        <pc:spChg chg="mod">
          <ac:chgData name="Quoc Anh Tran" userId="0839746a-f855-4fc1-ad33-b1e852b4df43" providerId="ADAL" clId="{9C56870C-A819-4CB4-BBF0-3ECCD8036DA4}" dt="2022-04-15T06:34:21.580" v="646" actId="20577"/>
          <ac:spMkLst>
            <pc:docMk/>
            <pc:sldMk cId="4042244650" sldId="492"/>
            <ac:spMk id="20" creationId="{E3CEC0BA-77C8-437E-9903-5CBC66DDC4B7}"/>
          </ac:spMkLst>
        </pc:spChg>
        <pc:picChg chg="add del mod">
          <ac:chgData name="Quoc Anh Tran" userId="0839746a-f855-4fc1-ad33-b1e852b4df43" providerId="ADAL" clId="{9C56870C-A819-4CB4-BBF0-3ECCD8036DA4}" dt="2022-05-08T14:15:53.426" v="761" actId="478"/>
          <ac:picMkLst>
            <pc:docMk/>
            <pc:sldMk cId="4042244650" sldId="492"/>
            <ac:picMk id="3" creationId="{AA495882-BC3B-473C-BBE5-CA75D3236E9B}"/>
          </ac:picMkLst>
        </pc:picChg>
        <pc:picChg chg="del">
          <ac:chgData name="Quoc Anh Tran" userId="0839746a-f855-4fc1-ad33-b1e852b4df43" providerId="ADAL" clId="{9C56870C-A819-4CB4-BBF0-3ECCD8036DA4}" dt="2022-04-10T06:30:21.629" v="529" actId="478"/>
          <ac:picMkLst>
            <pc:docMk/>
            <pc:sldMk cId="4042244650" sldId="492"/>
            <ac:picMk id="3" creationId="{AB74C3D8-CB1F-4386-A880-EFA5A4E4D552}"/>
          </ac:picMkLst>
        </pc:picChg>
        <pc:picChg chg="add del mod">
          <ac:chgData name="Quoc Anh Tran" userId="0839746a-f855-4fc1-ad33-b1e852b4df43" providerId="ADAL" clId="{9C56870C-A819-4CB4-BBF0-3ECCD8036DA4}" dt="2022-04-15T06:35:34.033" v="719" actId="478"/>
          <ac:picMkLst>
            <pc:docMk/>
            <pc:sldMk cId="4042244650" sldId="492"/>
            <ac:picMk id="6" creationId="{0C6DBCA5-4E28-482E-9763-5559996A6756}"/>
          </ac:picMkLst>
        </pc:picChg>
        <pc:picChg chg="add del mod">
          <ac:chgData name="Quoc Anh Tran" userId="0839746a-f855-4fc1-ad33-b1e852b4df43" providerId="ADAL" clId="{9C56870C-A819-4CB4-BBF0-3ECCD8036DA4}" dt="2022-05-08T14:16:01.218" v="763" actId="478"/>
          <ac:picMkLst>
            <pc:docMk/>
            <pc:sldMk cId="4042244650" sldId="492"/>
            <ac:picMk id="6" creationId="{B8D7213F-0B5E-440E-8327-3C7061A70B0D}"/>
          </ac:picMkLst>
        </pc:picChg>
      </pc:sldChg>
      <pc:sldChg chg="addSp delSp modSp new mod">
        <pc:chgData name="Quoc Anh Tran" userId="0839746a-f855-4fc1-ad33-b1e852b4df43" providerId="ADAL" clId="{9C56870C-A819-4CB4-BBF0-3ECCD8036DA4}" dt="2022-04-11T06:48:19.059" v="609" actId="20577"/>
        <pc:sldMkLst>
          <pc:docMk/>
          <pc:sldMk cId="3764082752" sldId="493"/>
        </pc:sldMkLst>
        <pc:spChg chg="mod">
          <ac:chgData name="Quoc Anh Tran" userId="0839746a-f855-4fc1-ad33-b1e852b4df43" providerId="ADAL" clId="{9C56870C-A819-4CB4-BBF0-3ECCD8036DA4}" dt="2022-04-11T06:48:19.059" v="609" actId="20577"/>
          <ac:spMkLst>
            <pc:docMk/>
            <pc:sldMk cId="3764082752" sldId="493"/>
            <ac:spMk id="2" creationId="{02FEA3CB-548D-4B20-9EDA-E9C1B2B86E88}"/>
          </ac:spMkLst>
        </pc:spChg>
        <pc:spChg chg="del">
          <ac:chgData name="Quoc Anh Tran" userId="0839746a-f855-4fc1-ad33-b1e852b4df43" providerId="ADAL" clId="{9C56870C-A819-4CB4-BBF0-3ECCD8036DA4}" dt="2022-04-11T06:48:18.393" v="608" actId="478"/>
          <ac:spMkLst>
            <pc:docMk/>
            <pc:sldMk cId="3764082752" sldId="493"/>
            <ac:spMk id="3" creationId="{EB724A12-DC46-47AE-835E-F6BB8CCE6A56}"/>
          </ac:spMkLst>
        </pc:spChg>
        <pc:picChg chg="add mod">
          <ac:chgData name="Quoc Anh Tran" userId="0839746a-f855-4fc1-ad33-b1e852b4df43" providerId="ADAL" clId="{9C56870C-A819-4CB4-BBF0-3ECCD8036DA4}" dt="2022-04-11T06:48:16.009" v="607" actId="1076"/>
          <ac:picMkLst>
            <pc:docMk/>
            <pc:sldMk cId="3764082752" sldId="493"/>
            <ac:picMk id="5" creationId="{1A1F6052-511B-424D-A933-CF870E94BA80}"/>
          </ac:picMkLst>
        </pc:picChg>
      </pc:sldChg>
      <pc:sldChg chg="modSp new mod">
        <pc:chgData name="Quoc Anh Tran" userId="0839746a-f855-4fc1-ad33-b1e852b4df43" providerId="ADAL" clId="{9C56870C-A819-4CB4-BBF0-3ECCD8036DA4}" dt="2022-04-15T06:33:23.793" v="628" actId="20577"/>
        <pc:sldMkLst>
          <pc:docMk/>
          <pc:sldMk cId="2730799117" sldId="494"/>
        </pc:sldMkLst>
        <pc:spChg chg="mod">
          <ac:chgData name="Quoc Anh Tran" userId="0839746a-f855-4fc1-ad33-b1e852b4df43" providerId="ADAL" clId="{9C56870C-A819-4CB4-BBF0-3ECCD8036DA4}" dt="2022-04-15T06:33:23.793" v="628" actId="20577"/>
          <ac:spMkLst>
            <pc:docMk/>
            <pc:sldMk cId="2730799117" sldId="494"/>
            <ac:spMk id="2" creationId="{F292E9B2-F746-4898-B485-5F224D131724}"/>
          </ac:spMkLst>
        </pc:spChg>
      </pc:sldChg>
      <pc:sldChg chg="add">
        <pc:chgData name="Quoc Anh Tran" userId="0839746a-f855-4fc1-ad33-b1e852b4df43" providerId="ADAL" clId="{9C56870C-A819-4CB4-BBF0-3ECCD8036DA4}" dt="2022-04-15T06:33:52.284" v="629"/>
        <pc:sldMkLst>
          <pc:docMk/>
          <pc:sldMk cId="2675218791" sldId="495"/>
        </pc:sldMkLst>
      </pc:sldChg>
      <pc:sldChg chg="addSp delSp modSp new mod">
        <pc:chgData name="Quoc Anh Tran" userId="0839746a-f855-4fc1-ad33-b1e852b4df43" providerId="ADAL" clId="{9C56870C-A819-4CB4-BBF0-3ECCD8036DA4}" dt="2022-04-26T02:05:30.318" v="740" actId="1076"/>
        <pc:sldMkLst>
          <pc:docMk/>
          <pc:sldMk cId="3808850474" sldId="496"/>
        </pc:sldMkLst>
        <pc:spChg chg="del">
          <ac:chgData name="Quoc Anh Tran" userId="0839746a-f855-4fc1-ad33-b1e852b4df43" providerId="ADAL" clId="{9C56870C-A819-4CB4-BBF0-3ECCD8036DA4}" dt="2022-04-24T13:09:45.966" v="738" actId="478"/>
          <ac:spMkLst>
            <pc:docMk/>
            <pc:sldMk cId="3808850474" sldId="496"/>
            <ac:spMk id="2" creationId="{6396AC30-B36D-4F3E-8C79-8C50E92FE26F}"/>
          </ac:spMkLst>
        </pc:spChg>
        <pc:spChg chg="del">
          <ac:chgData name="Quoc Anh Tran" userId="0839746a-f855-4fc1-ad33-b1e852b4df43" providerId="ADAL" clId="{9C56870C-A819-4CB4-BBF0-3ECCD8036DA4}" dt="2022-04-24T13:09:44.714" v="737" actId="478"/>
          <ac:spMkLst>
            <pc:docMk/>
            <pc:sldMk cId="3808850474" sldId="496"/>
            <ac:spMk id="3" creationId="{ADEF8A2D-C9D0-4205-A69B-A4DA293E2C4F}"/>
          </ac:spMkLst>
        </pc:spChg>
        <pc:picChg chg="add mod">
          <ac:chgData name="Quoc Anh Tran" userId="0839746a-f855-4fc1-ad33-b1e852b4df43" providerId="ADAL" clId="{9C56870C-A819-4CB4-BBF0-3ECCD8036DA4}" dt="2022-04-26T02:05:30.318" v="740" actId="1076"/>
          <ac:picMkLst>
            <pc:docMk/>
            <pc:sldMk cId="3808850474" sldId="496"/>
            <ac:picMk id="3" creationId="{5F84F027-870B-40D1-B0DE-1C48D58AC2A5}"/>
          </ac:picMkLst>
        </pc:picChg>
        <pc:picChg chg="add mod">
          <ac:chgData name="Quoc Anh Tran" userId="0839746a-f855-4fc1-ad33-b1e852b4df43" providerId="ADAL" clId="{9C56870C-A819-4CB4-BBF0-3ECCD8036DA4}" dt="2022-04-24T13:09:42.273" v="736" actId="1076"/>
          <ac:picMkLst>
            <pc:docMk/>
            <pc:sldMk cId="3808850474" sldId="496"/>
            <ac:picMk id="5" creationId="{FD65399C-8D71-445A-BA24-04B4A1A7DBC8}"/>
          </ac:picMkLst>
        </pc:picChg>
      </pc:sldChg>
      <pc:sldChg chg="delSp modSp add mod">
        <pc:chgData name="Quoc Anh Tran" userId="0839746a-f855-4fc1-ad33-b1e852b4df43" providerId="ADAL" clId="{9C56870C-A819-4CB4-BBF0-3ECCD8036DA4}" dt="2022-05-08T14:16:35.810" v="777" actId="29295"/>
        <pc:sldMkLst>
          <pc:docMk/>
          <pc:sldMk cId="409876475" sldId="497"/>
        </pc:sldMkLst>
        <pc:picChg chg="del">
          <ac:chgData name="Quoc Anh Tran" userId="0839746a-f855-4fc1-ad33-b1e852b4df43" providerId="ADAL" clId="{9C56870C-A819-4CB4-BBF0-3ECCD8036DA4}" dt="2022-05-08T14:16:07.855" v="764" actId="478"/>
          <ac:picMkLst>
            <pc:docMk/>
            <pc:sldMk cId="409876475" sldId="497"/>
            <ac:picMk id="3" creationId="{AA495882-BC3B-473C-BBE5-CA75D3236E9B}"/>
          </ac:picMkLst>
        </pc:picChg>
        <pc:picChg chg="mod">
          <ac:chgData name="Quoc Anh Tran" userId="0839746a-f855-4fc1-ad33-b1e852b4df43" providerId="ADAL" clId="{9C56870C-A819-4CB4-BBF0-3ECCD8036DA4}" dt="2022-05-08T14:16:35.810" v="777" actId="29295"/>
          <ac:picMkLst>
            <pc:docMk/>
            <pc:sldMk cId="409876475" sldId="497"/>
            <ac:picMk id="6" creationId="{B8D7213F-0B5E-440E-8327-3C7061A70B0D}"/>
          </ac:picMkLst>
        </pc:picChg>
      </pc:sldChg>
      <pc:sldChg chg="addSp delSp modSp mod">
        <pc:chgData name="Quoc Anh Tran" userId="0839746a-f855-4fc1-ad33-b1e852b4df43" providerId="ADAL" clId="{9C56870C-A819-4CB4-BBF0-3ECCD8036DA4}" dt="2022-05-22T06:12:30.701" v="814" actId="21"/>
        <pc:sldMkLst>
          <pc:docMk/>
          <pc:sldMk cId="3142118410" sldId="502"/>
        </pc:sldMkLst>
        <pc:picChg chg="add mod">
          <ac:chgData name="Quoc Anh Tran" userId="0839746a-f855-4fc1-ad33-b1e852b4df43" providerId="ADAL" clId="{9C56870C-A819-4CB4-BBF0-3ECCD8036DA4}" dt="2022-05-21T04:30:00.625" v="781" actId="1076"/>
          <ac:picMkLst>
            <pc:docMk/>
            <pc:sldMk cId="3142118410" sldId="502"/>
            <ac:picMk id="4" creationId="{024DED25-21F0-4E3A-80CD-9F30F17970FE}"/>
          </ac:picMkLst>
        </pc:picChg>
        <pc:picChg chg="mod">
          <ac:chgData name="Quoc Anh Tran" userId="0839746a-f855-4fc1-ad33-b1e852b4df43" providerId="ADAL" clId="{9C56870C-A819-4CB4-BBF0-3ECCD8036DA4}" dt="2022-05-21T04:29:54.476" v="778" actId="1076"/>
          <ac:picMkLst>
            <pc:docMk/>
            <pc:sldMk cId="3142118410" sldId="502"/>
            <ac:picMk id="5" creationId="{8C9FB249-1A6C-4901-8462-F665C906E01E}"/>
          </ac:picMkLst>
        </pc:picChg>
        <pc:picChg chg="add mod">
          <ac:chgData name="Quoc Anh Tran" userId="0839746a-f855-4fc1-ad33-b1e852b4df43" providerId="ADAL" clId="{9C56870C-A819-4CB4-BBF0-3ECCD8036DA4}" dt="2022-05-21T19:49:45.807" v="806" actId="1076"/>
          <ac:picMkLst>
            <pc:docMk/>
            <pc:sldMk cId="3142118410" sldId="502"/>
            <ac:picMk id="7" creationId="{A230428F-675D-4D50-A19E-E2F4BD83FEFC}"/>
          </ac:picMkLst>
        </pc:picChg>
        <pc:picChg chg="add mod">
          <ac:chgData name="Quoc Anh Tran" userId="0839746a-f855-4fc1-ad33-b1e852b4df43" providerId="ADAL" clId="{9C56870C-A819-4CB4-BBF0-3ECCD8036DA4}" dt="2022-05-21T04:41:45.974" v="785" actId="14100"/>
          <ac:picMkLst>
            <pc:docMk/>
            <pc:sldMk cId="3142118410" sldId="502"/>
            <ac:picMk id="8" creationId="{CAA20BD3-0E6C-4216-A7B9-42ED639FCF70}"/>
          </ac:picMkLst>
        </pc:picChg>
        <pc:picChg chg="add del mod">
          <ac:chgData name="Quoc Anh Tran" userId="0839746a-f855-4fc1-ad33-b1e852b4df43" providerId="ADAL" clId="{9C56870C-A819-4CB4-BBF0-3ECCD8036DA4}" dt="2022-05-22T06:12:30.701" v="814" actId="21"/>
          <ac:picMkLst>
            <pc:docMk/>
            <pc:sldMk cId="3142118410" sldId="502"/>
            <ac:picMk id="9" creationId="{0DA576AC-1DDE-4E28-A1C2-67A770159E68}"/>
          </ac:picMkLst>
        </pc:picChg>
      </pc:sldChg>
      <pc:sldChg chg="addSp delSp mod">
        <pc:chgData name="Quoc Anh Tran" userId="0839746a-f855-4fc1-ad33-b1e852b4df43" providerId="ADAL" clId="{9C56870C-A819-4CB4-BBF0-3ECCD8036DA4}" dt="2022-05-26T14:36:58.108" v="823" actId="22"/>
        <pc:sldMkLst>
          <pc:docMk/>
          <pc:sldMk cId="4241039199" sldId="503"/>
        </pc:sldMkLst>
        <pc:picChg chg="add del">
          <ac:chgData name="Quoc Anh Tran" userId="0839746a-f855-4fc1-ad33-b1e852b4df43" providerId="ADAL" clId="{9C56870C-A819-4CB4-BBF0-3ECCD8036DA4}" dt="2022-05-26T14:36:58.108" v="823" actId="22"/>
          <ac:picMkLst>
            <pc:docMk/>
            <pc:sldMk cId="4241039199" sldId="503"/>
            <ac:picMk id="4" creationId="{00428403-CF90-4CB8-A558-03282D6E1130}"/>
          </ac:picMkLst>
        </pc:picChg>
      </pc:sldChg>
      <pc:sldChg chg="addSp delSp modSp mod">
        <pc:chgData name="Quoc Anh Tran" userId="0839746a-f855-4fc1-ad33-b1e852b4df43" providerId="ADAL" clId="{9C56870C-A819-4CB4-BBF0-3ECCD8036DA4}" dt="2022-05-22T06:12:39.003" v="818" actId="1076"/>
        <pc:sldMkLst>
          <pc:docMk/>
          <pc:sldMk cId="2019650019" sldId="504"/>
        </pc:sldMkLst>
        <pc:spChg chg="del">
          <ac:chgData name="Quoc Anh Tran" userId="0839746a-f855-4fc1-ad33-b1e852b4df43" providerId="ADAL" clId="{9C56870C-A819-4CB4-BBF0-3ECCD8036DA4}" dt="2022-05-21T05:03:59.676" v="793" actId="478"/>
          <ac:spMkLst>
            <pc:docMk/>
            <pc:sldMk cId="2019650019" sldId="504"/>
            <ac:spMk id="2" creationId="{93AB168C-BC09-4078-954F-D31596E911EA}"/>
          </ac:spMkLst>
        </pc:spChg>
        <pc:spChg chg="del">
          <ac:chgData name="Quoc Anh Tran" userId="0839746a-f855-4fc1-ad33-b1e852b4df43" providerId="ADAL" clId="{9C56870C-A819-4CB4-BBF0-3ECCD8036DA4}" dt="2022-05-21T05:03:48.264" v="789" actId="22"/>
          <ac:spMkLst>
            <pc:docMk/>
            <pc:sldMk cId="2019650019" sldId="504"/>
            <ac:spMk id="3" creationId="{51ADF8B6-AB39-4FB3-B2B6-0B01DE6CEF45}"/>
          </ac:spMkLst>
        </pc:spChg>
        <pc:picChg chg="add del">
          <ac:chgData name="Quoc Anh Tran" userId="0839746a-f855-4fc1-ad33-b1e852b4df43" providerId="ADAL" clId="{9C56870C-A819-4CB4-BBF0-3ECCD8036DA4}" dt="2022-05-21T19:37:09.242" v="798" actId="22"/>
          <ac:picMkLst>
            <pc:docMk/>
            <pc:sldMk cId="2019650019" sldId="504"/>
            <ac:picMk id="3" creationId="{14502560-692D-4550-86A3-58318FF7BA38}"/>
          </ac:picMkLst>
        </pc:picChg>
        <pc:picChg chg="add mod">
          <ac:chgData name="Quoc Anh Tran" userId="0839746a-f855-4fc1-ad33-b1e852b4df43" providerId="ADAL" clId="{9C56870C-A819-4CB4-BBF0-3ECCD8036DA4}" dt="2022-05-21T19:49:35.872" v="803" actId="1076"/>
          <ac:picMkLst>
            <pc:docMk/>
            <pc:sldMk cId="2019650019" sldId="504"/>
            <ac:picMk id="6" creationId="{147BB638-238E-428D-B3D2-30E12A3FB6D5}"/>
          </ac:picMkLst>
        </pc:picChg>
        <pc:picChg chg="add mod">
          <ac:chgData name="Quoc Anh Tran" userId="0839746a-f855-4fc1-ad33-b1e852b4df43" providerId="ADAL" clId="{9C56870C-A819-4CB4-BBF0-3ECCD8036DA4}" dt="2022-05-22T06:12:39.003" v="818" actId="1076"/>
          <ac:picMkLst>
            <pc:docMk/>
            <pc:sldMk cId="2019650019" sldId="504"/>
            <ac:picMk id="7" creationId="{0A66198C-C504-4F3D-B002-744AE3D18FB9}"/>
          </ac:picMkLst>
        </pc:picChg>
        <pc:picChg chg="add mod ord">
          <ac:chgData name="Quoc Anh Tran" userId="0839746a-f855-4fc1-ad33-b1e852b4df43" providerId="ADAL" clId="{9C56870C-A819-4CB4-BBF0-3ECCD8036DA4}" dt="2022-05-21T05:03:48.264" v="789" actId="22"/>
          <ac:picMkLst>
            <pc:docMk/>
            <pc:sldMk cId="2019650019" sldId="504"/>
            <ac:picMk id="8" creationId="{79B7CE59-7809-47DF-BDE1-43FE6CF6261A}"/>
          </ac:picMkLst>
        </pc:picChg>
        <pc:picChg chg="add mod">
          <ac:chgData name="Quoc Anh Tran" userId="0839746a-f855-4fc1-ad33-b1e852b4df43" providerId="ADAL" clId="{9C56870C-A819-4CB4-BBF0-3ECCD8036DA4}" dt="2022-05-21T05:03:55.996" v="792" actId="14100"/>
          <ac:picMkLst>
            <pc:docMk/>
            <pc:sldMk cId="2019650019" sldId="504"/>
            <ac:picMk id="10" creationId="{5790292B-FF1A-4A08-966A-AFEA17B657F6}"/>
          </ac:picMkLst>
        </pc:picChg>
      </pc:sldChg>
      <pc:sldChg chg="addSp new mod">
        <pc:chgData name="Quoc Anh Tran" userId="0839746a-f855-4fc1-ad33-b1e852b4df43" providerId="ADAL" clId="{9C56870C-A819-4CB4-BBF0-3ECCD8036DA4}" dt="2022-05-21T19:37:11.550" v="800" actId="22"/>
        <pc:sldMkLst>
          <pc:docMk/>
          <pc:sldMk cId="2189559336" sldId="505"/>
        </pc:sldMkLst>
        <pc:picChg chg="add">
          <ac:chgData name="Quoc Anh Tran" userId="0839746a-f855-4fc1-ad33-b1e852b4df43" providerId="ADAL" clId="{9C56870C-A819-4CB4-BBF0-3ECCD8036DA4}" dt="2022-05-21T19:37:11.550" v="800" actId="22"/>
          <ac:picMkLst>
            <pc:docMk/>
            <pc:sldMk cId="2189559336" sldId="505"/>
            <ac:picMk id="5" creationId="{74E6A0B5-C2A0-4B07-8C7D-8F5EF40C9DF4}"/>
          </ac:picMkLst>
        </pc:picChg>
      </pc:sldChg>
      <pc:sldChg chg="addSp new mod">
        <pc:chgData name="Quoc Anh Tran" userId="0839746a-f855-4fc1-ad33-b1e852b4df43" providerId="ADAL" clId="{9C56870C-A819-4CB4-BBF0-3ECCD8036DA4}" dt="2022-05-21T19:47:19.281" v="802" actId="22"/>
        <pc:sldMkLst>
          <pc:docMk/>
          <pc:sldMk cId="1883535886" sldId="506"/>
        </pc:sldMkLst>
        <pc:picChg chg="add">
          <ac:chgData name="Quoc Anh Tran" userId="0839746a-f855-4fc1-ad33-b1e852b4df43" providerId="ADAL" clId="{9C56870C-A819-4CB4-BBF0-3ECCD8036DA4}" dt="2022-05-21T19:47:19.281" v="802" actId="22"/>
          <ac:picMkLst>
            <pc:docMk/>
            <pc:sldMk cId="1883535886" sldId="506"/>
            <ac:picMk id="5" creationId="{36568C6F-5653-4C53-AFB1-64A7A88732C5}"/>
          </ac:picMkLst>
        </pc:picChg>
      </pc:sldChg>
      <pc:sldChg chg="addSp modSp new mod">
        <pc:chgData name="Quoc Anh Tran" userId="0839746a-f855-4fc1-ad33-b1e852b4df43" providerId="ADAL" clId="{9C56870C-A819-4CB4-BBF0-3ECCD8036DA4}" dt="2022-05-21T19:53:59.863" v="809" actId="1076"/>
        <pc:sldMkLst>
          <pc:docMk/>
          <pc:sldMk cId="2391029083" sldId="507"/>
        </pc:sldMkLst>
        <pc:picChg chg="add mod">
          <ac:chgData name="Quoc Anh Tran" userId="0839746a-f855-4fc1-ad33-b1e852b4df43" providerId="ADAL" clId="{9C56870C-A819-4CB4-BBF0-3ECCD8036DA4}" dt="2022-05-21T19:53:59.863" v="809" actId="1076"/>
          <ac:picMkLst>
            <pc:docMk/>
            <pc:sldMk cId="2391029083" sldId="507"/>
            <ac:picMk id="5" creationId="{F84CAA4A-5C92-43A6-ABFF-8AE97ED3BBEB}"/>
          </ac:picMkLst>
        </pc:picChg>
      </pc:sldChg>
      <pc:sldChg chg="addSp modSp new mod setBg">
        <pc:chgData name="Quoc Anh Tran" userId="0839746a-f855-4fc1-ad33-b1e852b4df43" providerId="ADAL" clId="{9C56870C-A819-4CB4-BBF0-3ECCD8036DA4}" dt="2022-05-25T19:04:06.209" v="821" actId="26606"/>
        <pc:sldMkLst>
          <pc:docMk/>
          <pc:sldMk cId="1677539542" sldId="508"/>
        </pc:sldMkLst>
        <pc:spChg chg="mod">
          <ac:chgData name="Quoc Anh Tran" userId="0839746a-f855-4fc1-ad33-b1e852b4df43" providerId="ADAL" clId="{9C56870C-A819-4CB4-BBF0-3ECCD8036DA4}" dt="2022-05-25T19:04:06.209" v="821" actId="26606"/>
          <ac:spMkLst>
            <pc:docMk/>
            <pc:sldMk cId="1677539542" sldId="508"/>
            <ac:spMk id="2" creationId="{8812C5ED-54A1-43E5-B978-3EEB8B51A8A9}"/>
          </ac:spMkLst>
        </pc:spChg>
        <pc:spChg chg="mod">
          <ac:chgData name="Quoc Anh Tran" userId="0839746a-f855-4fc1-ad33-b1e852b4df43" providerId="ADAL" clId="{9C56870C-A819-4CB4-BBF0-3ECCD8036DA4}" dt="2022-05-25T19:04:06.209" v="821" actId="26606"/>
          <ac:spMkLst>
            <pc:docMk/>
            <pc:sldMk cId="1677539542" sldId="508"/>
            <ac:spMk id="3" creationId="{AED7859B-6033-4462-B290-E5B8764826C9}"/>
          </ac:spMkLst>
        </pc:spChg>
        <pc:spChg chg="add">
          <ac:chgData name="Quoc Anh Tran" userId="0839746a-f855-4fc1-ad33-b1e852b4df43" providerId="ADAL" clId="{9C56870C-A819-4CB4-BBF0-3ECCD8036DA4}" dt="2022-05-25T19:04:06.209" v="821" actId="26606"/>
          <ac:spMkLst>
            <pc:docMk/>
            <pc:sldMk cId="1677539542" sldId="508"/>
            <ac:spMk id="10" creationId="{5E39A796-BE83-48B1-B33F-35C4A32AAB57}"/>
          </ac:spMkLst>
        </pc:spChg>
        <pc:spChg chg="add">
          <ac:chgData name="Quoc Anh Tran" userId="0839746a-f855-4fc1-ad33-b1e852b4df43" providerId="ADAL" clId="{9C56870C-A819-4CB4-BBF0-3ECCD8036DA4}" dt="2022-05-25T19:04:06.209" v="821" actId="26606"/>
          <ac:spMkLst>
            <pc:docMk/>
            <pc:sldMk cId="1677539542" sldId="508"/>
            <ac:spMk id="12" creationId="{72F84B47-E267-4194-8194-831DB7B5547F}"/>
          </ac:spMkLst>
        </pc:spChg>
        <pc:picChg chg="add mod">
          <ac:chgData name="Quoc Anh Tran" userId="0839746a-f855-4fc1-ad33-b1e852b4df43" providerId="ADAL" clId="{9C56870C-A819-4CB4-BBF0-3ECCD8036DA4}" dt="2022-05-25T19:04:06.209" v="821" actId="26606"/>
          <ac:picMkLst>
            <pc:docMk/>
            <pc:sldMk cId="1677539542" sldId="508"/>
            <ac:picMk id="5" creationId="{FA35A5D8-002F-435A-9C48-F7FBA74661C8}"/>
          </ac:picMkLst>
        </pc:picChg>
      </pc:sldChg>
      <pc:sldChg chg="addSp modSp new mod">
        <pc:chgData name="Quoc Anh Tran" userId="0839746a-f855-4fc1-ad33-b1e852b4df43" providerId="ADAL" clId="{9C56870C-A819-4CB4-BBF0-3ECCD8036DA4}" dt="2022-05-26T14:37:17.331" v="828" actId="1076"/>
        <pc:sldMkLst>
          <pc:docMk/>
          <pc:sldMk cId="396094277" sldId="509"/>
        </pc:sldMkLst>
        <pc:picChg chg="add mod">
          <ac:chgData name="Quoc Anh Tran" userId="0839746a-f855-4fc1-ad33-b1e852b4df43" providerId="ADAL" clId="{9C56870C-A819-4CB4-BBF0-3ECCD8036DA4}" dt="2022-05-26T14:37:02.715" v="826" actId="1076"/>
          <ac:picMkLst>
            <pc:docMk/>
            <pc:sldMk cId="396094277" sldId="509"/>
            <ac:picMk id="5" creationId="{A4E16DDB-2108-47FA-BE0B-4515B7CDCD2A}"/>
          </ac:picMkLst>
        </pc:picChg>
        <pc:picChg chg="add mod">
          <ac:chgData name="Quoc Anh Tran" userId="0839746a-f855-4fc1-ad33-b1e852b4df43" providerId="ADAL" clId="{9C56870C-A819-4CB4-BBF0-3ECCD8036DA4}" dt="2022-05-26T14:37:17.331" v="828" actId="1076"/>
          <ac:picMkLst>
            <pc:docMk/>
            <pc:sldMk cId="396094277" sldId="509"/>
            <ac:picMk id="7" creationId="{6E419CCB-CD1C-4581-B1BC-3C095EA38BFA}"/>
          </ac:picMkLst>
        </pc:picChg>
      </pc:sldChg>
      <pc:sldChg chg="addSp modSp new mod">
        <pc:chgData name="Quoc Anh Tran" userId="0839746a-f855-4fc1-ad33-b1e852b4df43" providerId="ADAL" clId="{9C56870C-A819-4CB4-BBF0-3ECCD8036DA4}" dt="2022-05-27T07:01:06.668" v="831" actId="14100"/>
        <pc:sldMkLst>
          <pc:docMk/>
          <pc:sldMk cId="1807077173" sldId="510"/>
        </pc:sldMkLst>
        <pc:picChg chg="add mod">
          <ac:chgData name="Quoc Anh Tran" userId="0839746a-f855-4fc1-ad33-b1e852b4df43" providerId="ADAL" clId="{9C56870C-A819-4CB4-BBF0-3ECCD8036DA4}" dt="2022-05-27T07:01:06.668" v="831" actId="14100"/>
          <ac:picMkLst>
            <pc:docMk/>
            <pc:sldMk cId="1807077173" sldId="510"/>
            <ac:picMk id="5" creationId="{98A307BA-701A-4C74-AA62-811AF6764E9E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4T19:21:00.440" v="985" actId="478"/>
        <pc:sldMkLst>
          <pc:docMk/>
          <pc:sldMk cId="3770323069" sldId="511"/>
        </pc:sldMkLst>
        <pc:spChg chg="mod">
          <ac:chgData name="Quoc Anh Tran" userId="0839746a-f855-4fc1-ad33-b1e852b4df43" providerId="ADAL" clId="{9C56870C-A819-4CB4-BBF0-3ECCD8036DA4}" dt="2022-05-27T07:04:08.430" v="889" actId="20577"/>
          <ac:spMkLst>
            <pc:docMk/>
            <pc:sldMk cId="3770323069" sldId="511"/>
            <ac:spMk id="20" creationId="{E3CEC0BA-77C8-437E-9903-5CBC66DDC4B7}"/>
          </ac:spMkLst>
        </pc:spChg>
        <pc:picChg chg="del">
          <ac:chgData name="Quoc Anh Tran" userId="0839746a-f855-4fc1-ad33-b1e852b4df43" providerId="ADAL" clId="{9C56870C-A819-4CB4-BBF0-3ECCD8036DA4}" dt="2022-05-27T07:01:32.700" v="849" actId="478"/>
          <ac:picMkLst>
            <pc:docMk/>
            <pc:sldMk cId="3770323069" sldId="511"/>
            <ac:picMk id="3" creationId="{A415DFCD-C628-4517-875D-5876E90FFE39}"/>
          </ac:picMkLst>
        </pc:picChg>
        <pc:picChg chg="del">
          <ac:chgData name="Quoc Anh Tran" userId="0839746a-f855-4fc1-ad33-b1e852b4df43" providerId="ADAL" clId="{9C56870C-A819-4CB4-BBF0-3ECCD8036DA4}" dt="2022-06-04T19:21:00.440" v="985" actId="478"/>
          <ac:picMkLst>
            <pc:docMk/>
            <pc:sldMk cId="3770323069" sldId="511"/>
            <ac:picMk id="5" creationId="{960443FA-0C5C-4E02-8D89-F31F8011BB0B}"/>
          </ac:picMkLst>
        </pc:picChg>
        <pc:picChg chg="add mod">
          <ac:chgData name="Quoc Anh Tran" userId="0839746a-f855-4fc1-ad33-b1e852b4df43" providerId="ADAL" clId="{9C56870C-A819-4CB4-BBF0-3ECCD8036DA4}" dt="2022-05-27T07:02:51.972" v="861" actId="29295"/>
          <ac:picMkLst>
            <pc:docMk/>
            <pc:sldMk cId="3770323069" sldId="511"/>
            <ac:picMk id="8" creationId="{7256794F-6FDB-493A-A8ED-172E9582EF91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4T19:21:05.704" v="986" actId="478"/>
        <pc:sldMkLst>
          <pc:docMk/>
          <pc:sldMk cId="1052562413" sldId="512"/>
        </pc:sldMkLst>
        <pc:picChg chg="add del">
          <ac:chgData name="Quoc Anh Tran" userId="0839746a-f855-4fc1-ad33-b1e852b4df43" providerId="ADAL" clId="{9C56870C-A819-4CB4-BBF0-3ECCD8036DA4}" dt="2022-05-27T07:16:12.168" v="893" actId="22"/>
          <ac:picMkLst>
            <pc:docMk/>
            <pc:sldMk cId="1052562413" sldId="512"/>
            <ac:picMk id="3" creationId="{303E5E7B-D287-4E48-A6F0-D242F1E016CB}"/>
          </ac:picMkLst>
        </pc:picChg>
        <pc:picChg chg="del">
          <ac:chgData name="Quoc Anh Tran" userId="0839746a-f855-4fc1-ad33-b1e852b4df43" providerId="ADAL" clId="{9C56870C-A819-4CB4-BBF0-3ECCD8036DA4}" dt="2022-06-04T19:21:05.704" v="986" actId="478"/>
          <ac:picMkLst>
            <pc:docMk/>
            <pc:sldMk cId="1052562413" sldId="512"/>
            <ac:picMk id="5" creationId="{960443FA-0C5C-4E02-8D89-F31F8011BB0B}"/>
          </ac:picMkLst>
        </pc:picChg>
        <pc:picChg chg="add del">
          <ac:chgData name="Quoc Anh Tran" userId="0839746a-f855-4fc1-ad33-b1e852b4df43" providerId="ADAL" clId="{9C56870C-A819-4CB4-BBF0-3ECCD8036DA4}" dt="2022-05-27T07:16:37.841" v="915" actId="478"/>
          <ac:picMkLst>
            <pc:docMk/>
            <pc:sldMk cId="1052562413" sldId="512"/>
            <ac:picMk id="8" creationId="{7256794F-6FDB-493A-A8ED-172E9582EF91}"/>
          </ac:picMkLst>
        </pc:picChg>
        <pc:picChg chg="add mod">
          <ac:chgData name="Quoc Anh Tran" userId="0839746a-f855-4fc1-ad33-b1e852b4df43" providerId="ADAL" clId="{9C56870C-A819-4CB4-BBF0-3ECCD8036DA4}" dt="2022-05-27T07:17:07.314" v="926" actId="29295"/>
          <ac:picMkLst>
            <pc:docMk/>
            <pc:sldMk cId="1052562413" sldId="512"/>
            <ac:picMk id="9" creationId="{B6E775ED-78EE-4DFC-9132-FE854B393A31}"/>
          </ac:picMkLst>
        </pc:picChg>
        <pc:picChg chg="mod">
          <ac:chgData name="Quoc Anh Tran" userId="0839746a-f855-4fc1-ad33-b1e852b4df43" providerId="ADAL" clId="{9C56870C-A819-4CB4-BBF0-3ECCD8036DA4}" dt="2022-05-27T07:16:32.336" v="904" actId="1076"/>
          <ac:picMkLst>
            <pc:docMk/>
            <pc:sldMk cId="1052562413" sldId="512"/>
            <ac:picMk id="17" creationId="{D97DD485-7E38-4BB7-A550-9DC444737B9D}"/>
          </ac:picMkLst>
        </pc:picChg>
      </pc:sldChg>
      <pc:sldChg chg="addSp new del mod">
        <pc:chgData name="Quoc Anh Tran" userId="0839746a-f855-4fc1-ad33-b1e852b4df43" providerId="ADAL" clId="{9C56870C-A819-4CB4-BBF0-3ECCD8036DA4}" dt="2022-07-08T16:49:48.185" v="1553" actId="47"/>
        <pc:sldMkLst>
          <pc:docMk/>
          <pc:sldMk cId="3835906390" sldId="513"/>
        </pc:sldMkLst>
        <pc:picChg chg="add">
          <ac:chgData name="Quoc Anh Tran" userId="0839746a-f855-4fc1-ad33-b1e852b4df43" providerId="ADAL" clId="{9C56870C-A819-4CB4-BBF0-3ECCD8036DA4}" dt="2022-05-29T05:05:53.005" v="928" actId="22"/>
          <ac:picMkLst>
            <pc:docMk/>
            <pc:sldMk cId="3835906390" sldId="513"/>
            <ac:picMk id="5" creationId="{BF815E93-B59D-43DD-8C1A-6E9707E17948}"/>
          </ac:picMkLst>
        </pc:picChg>
      </pc:sldChg>
      <pc:sldChg chg="addSp delSp modSp new del mod">
        <pc:chgData name="Quoc Anh Tran" userId="0839746a-f855-4fc1-ad33-b1e852b4df43" providerId="ADAL" clId="{9C56870C-A819-4CB4-BBF0-3ECCD8036DA4}" dt="2022-07-08T16:49:47.202" v="1552" actId="47"/>
        <pc:sldMkLst>
          <pc:docMk/>
          <pc:sldMk cId="557350997" sldId="514"/>
        </pc:sldMkLst>
        <pc:spChg chg="del">
          <ac:chgData name="Quoc Anh Tran" userId="0839746a-f855-4fc1-ad33-b1e852b4df43" providerId="ADAL" clId="{9C56870C-A819-4CB4-BBF0-3ECCD8036DA4}" dt="2022-05-29T05:32:49.952" v="933" actId="478"/>
          <ac:spMkLst>
            <pc:docMk/>
            <pc:sldMk cId="557350997" sldId="514"/>
            <ac:spMk id="2" creationId="{FCA5006C-6409-4F01-9402-4B0C5115ACA2}"/>
          </ac:spMkLst>
        </pc:spChg>
        <pc:spChg chg="del">
          <ac:chgData name="Quoc Anh Tran" userId="0839746a-f855-4fc1-ad33-b1e852b4df43" providerId="ADAL" clId="{9C56870C-A819-4CB4-BBF0-3ECCD8036DA4}" dt="2022-05-29T05:32:49.152" v="932" actId="478"/>
          <ac:spMkLst>
            <pc:docMk/>
            <pc:sldMk cId="557350997" sldId="514"/>
            <ac:spMk id="3" creationId="{92097FC3-1AE5-4056-ABB4-ECD22D2640E2}"/>
          </ac:spMkLst>
        </pc:spChg>
        <pc:picChg chg="add mod">
          <ac:chgData name="Quoc Anh Tran" userId="0839746a-f855-4fc1-ad33-b1e852b4df43" providerId="ADAL" clId="{9C56870C-A819-4CB4-BBF0-3ECCD8036DA4}" dt="2022-05-29T05:32:46.847" v="931" actId="1076"/>
          <ac:picMkLst>
            <pc:docMk/>
            <pc:sldMk cId="557350997" sldId="514"/>
            <ac:picMk id="5" creationId="{BEC6F05C-B5C3-4D57-A585-AD5CAD53F484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6T12:48:54.652" v="1114" actId="20577"/>
        <pc:sldMkLst>
          <pc:docMk/>
          <pc:sldMk cId="2785869842" sldId="515"/>
        </pc:sldMkLst>
        <pc:spChg chg="mod">
          <ac:chgData name="Quoc Anh Tran" userId="0839746a-f855-4fc1-ad33-b1e852b4df43" providerId="ADAL" clId="{9C56870C-A819-4CB4-BBF0-3ECCD8036DA4}" dt="2022-06-06T12:48:54.652" v="1114" actId="20577"/>
          <ac:spMkLst>
            <pc:docMk/>
            <pc:sldMk cId="2785869842" sldId="515"/>
            <ac:spMk id="20" creationId="{E3CEC0BA-77C8-437E-9903-5CBC66DDC4B7}"/>
          </ac:spMkLst>
        </pc:spChg>
        <pc:picChg chg="add mod">
          <ac:chgData name="Quoc Anh Tran" userId="0839746a-f855-4fc1-ad33-b1e852b4df43" providerId="ADAL" clId="{9C56870C-A819-4CB4-BBF0-3ECCD8036DA4}" dt="2022-06-04T19:22:27.855" v="1074" actId="29295"/>
          <ac:picMkLst>
            <pc:docMk/>
            <pc:sldMk cId="2785869842" sldId="515"/>
            <ac:picMk id="3" creationId="{B75DEEAE-FE19-4368-B083-1060BF91031B}"/>
          </ac:picMkLst>
        </pc:picChg>
        <pc:picChg chg="del">
          <ac:chgData name="Quoc Anh Tran" userId="0839746a-f855-4fc1-ad33-b1e852b4df43" providerId="ADAL" clId="{9C56870C-A819-4CB4-BBF0-3ECCD8036DA4}" dt="2022-06-04T19:21:09.613" v="987" actId="478"/>
          <ac:picMkLst>
            <pc:docMk/>
            <pc:sldMk cId="2785869842" sldId="515"/>
            <ac:picMk id="5" creationId="{960443FA-0C5C-4E02-8D89-F31F8011BB0B}"/>
          </ac:picMkLst>
        </pc:picChg>
        <pc:picChg chg="mod">
          <ac:chgData name="Quoc Anh Tran" userId="0839746a-f855-4fc1-ad33-b1e852b4df43" providerId="ADAL" clId="{9C56870C-A819-4CB4-BBF0-3ECCD8036DA4}" dt="2022-06-04T19:22:05.955" v="1071" actId="1037"/>
          <ac:picMkLst>
            <pc:docMk/>
            <pc:sldMk cId="2785869842" sldId="515"/>
            <ac:picMk id="7" creationId="{5B192706-C2FA-4398-B09B-95660BBEA35F}"/>
          </ac:picMkLst>
        </pc:picChg>
        <pc:picChg chg="add del mod">
          <ac:chgData name="Quoc Anh Tran" userId="0839746a-f855-4fc1-ad33-b1e852b4df43" providerId="ADAL" clId="{9C56870C-A819-4CB4-BBF0-3ECCD8036DA4}" dt="2022-06-06T12:47:57.849" v="1097" actId="478"/>
          <ac:picMkLst>
            <pc:docMk/>
            <pc:sldMk cId="2785869842" sldId="515"/>
            <ac:picMk id="8" creationId="{2C7E21FF-066A-473D-885E-6E5B5D8BC553}"/>
          </ac:picMkLst>
        </pc:picChg>
        <pc:picChg chg="del">
          <ac:chgData name="Quoc Anh Tran" userId="0839746a-f855-4fc1-ad33-b1e852b4df43" providerId="ADAL" clId="{9C56870C-A819-4CB4-BBF0-3ECCD8036DA4}" dt="2022-06-01T06:27:59.915" v="935" actId="478"/>
          <ac:picMkLst>
            <pc:docMk/>
            <pc:sldMk cId="2785869842" sldId="515"/>
            <ac:picMk id="9" creationId="{B6E775ED-78EE-4DFC-9132-FE854B393A31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6T12:48:11.737" v="1107" actId="20577"/>
        <pc:sldMkLst>
          <pc:docMk/>
          <pc:sldMk cId="553356948" sldId="516"/>
        </pc:sldMkLst>
        <pc:spChg chg="mod">
          <ac:chgData name="Quoc Anh Tran" userId="0839746a-f855-4fc1-ad33-b1e852b4df43" providerId="ADAL" clId="{9C56870C-A819-4CB4-BBF0-3ECCD8036DA4}" dt="2022-06-06T12:48:11.737" v="1107" actId="20577"/>
          <ac:spMkLst>
            <pc:docMk/>
            <pc:sldMk cId="553356948" sldId="516"/>
            <ac:spMk id="20" creationId="{E3CEC0BA-77C8-437E-9903-5CBC66DDC4B7}"/>
          </ac:spMkLst>
        </pc:spChg>
        <pc:picChg chg="del">
          <ac:chgData name="Quoc Anh Tran" userId="0839746a-f855-4fc1-ad33-b1e852b4df43" providerId="ADAL" clId="{9C56870C-A819-4CB4-BBF0-3ECCD8036DA4}" dt="2022-06-06T12:33:46.225" v="1084" actId="478"/>
          <ac:picMkLst>
            <pc:docMk/>
            <pc:sldMk cId="553356948" sldId="516"/>
            <ac:picMk id="3" creationId="{B75DEEAE-FE19-4368-B083-1060BF91031B}"/>
          </ac:picMkLst>
        </pc:picChg>
        <pc:picChg chg="add mod">
          <ac:chgData name="Quoc Anh Tran" userId="0839746a-f855-4fc1-ad33-b1e852b4df43" providerId="ADAL" clId="{9C56870C-A819-4CB4-BBF0-3ECCD8036DA4}" dt="2022-06-06T12:34:04.859" v="1087" actId="1076"/>
          <ac:picMkLst>
            <pc:docMk/>
            <pc:sldMk cId="553356948" sldId="516"/>
            <ac:picMk id="5" creationId="{035B7B04-1AB6-454A-968D-3CDC0F321D40}"/>
          </ac:picMkLst>
        </pc:picChg>
        <pc:picChg chg="del">
          <ac:chgData name="Quoc Anh Tran" userId="0839746a-f855-4fc1-ad33-b1e852b4df43" providerId="ADAL" clId="{9C56870C-A819-4CB4-BBF0-3ECCD8036DA4}" dt="2022-06-06T12:33:25.244" v="1079" actId="478"/>
          <ac:picMkLst>
            <pc:docMk/>
            <pc:sldMk cId="553356948" sldId="516"/>
            <ac:picMk id="8" creationId="{2C7E21FF-066A-473D-885E-6E5B5D8BC553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6T12:51:30.367" v="1133" actId="478"/>
        <pc:sldMkLst>
          <pc:docMk/>
          <pc:sldMk cId="988973368" sldId="517"/>
        </pc:sldMkLst>
        <pc:spChg chg="mod">
          <ac:chgData name="Quoc Anh Tran" userId="0839746a-f855-4fc1-ad33-b1e852b4df43" providerId="ADAL" clId="{9C56870C-A819-4CB4-BBF0-3ECCD8036DA4}" dt="2022-06-06T12:49:33.398" v="1127" actId="20577"/>
          <ac:spMkLst>
            <pc:docMk/>
            <pc:sldMk cId="988973368" sldId="517"/>
            <ac:spMk id="20" creationId="{E3CEC0BA-77C8-437E-9903-5CBC66DDC4B7}"/>
          </ac:spMkLst>
        </pc:spChg>
        <pc:picChg chg="add del mod">
          <ac:chgData name="Quoc Anh Tran" userId="0839746a-f855-4fc1-ad33-b1e852b4df43" providerId="ADAL" clId="{9C56870C-A819-4CB4-BBF0-3ECCD8036DA4}" dt="2022-06-06T12:51:25.531" v="1130" actId="21"/>
          <ac:picMkLst>
            <pc:docMk/>
            <pc:sldMk cId="988973368" sldId="517"/>
            <ac:picMk id="3" creationId="{01D629E7-34A9-4FCA-AEA2-A7E2404EBA20}"/>
          </ac:picMkLst>
        </pc:picChg>
        <pc:picChg chg="add del">
          <ac:chgData name="Quoc Anh Tran" userId="0839746a-f855-4fc1-ad33-b1e852b4df43" providerId="ADAL" clId="{9C56870C-A819-4CB4-BBF0-3ECCD8036DA4}" dt="2022-06-06T12:51:30.367" v="1133" actId="478"/>
          <ac:picMkLst>
            <pc:docMk/>
            <pc:sldMk cId="988973368" sldId="517"/>
            <ac:picMk id="5" creationId="{035B7B04-1AB6-454A-968D-3CDC0F321D40}"/>
          </ac:picMkLst>
        </pc:picChg>
        <pc:picChg chg="add mod">
          <ac:chgData name="Quoc Anh Tran" userId="0839746a-f855-4fc1-ad33-b1e852b4df43" providerId="ADAL" clId="{9C56870C-A819-4CB4-BBF0-3ECCD8036DA4}" dt="2022-06-06T12:51:27.456" v="1131"/>
          <ac:picMkLst>
            <pc:docMk/>
            <pc:sldMk cId="988973368" sldId="517"/>
            <ac:picMk id="9" creationId="{7F7D63E9-40E6-4F1E-83D4-1E72E371B917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07T22:26:42.199" v="1145" actId="478"/>
        <pc:sldMkLst>
          <pc:docMk/>
          <pc:sldMk cId="2588720707" sldId="518"/>
        </pc:sldMkLst>
        <pc:picChg chg="add mod">
          <ac:chgData name="Quoc Anh Tran" userId="0839746a-f855-4fc1-ad33-b1e852b4df43" providerId="ADAL" clId="{9C56870C-A819-4CB4-BBF0-3ECCD8036DA4}" dt="2022-06-07T22:19:04.171" v="1144" actId="29295"/>
          <ac:picMkLst>
            <pc:docMk/>
            <pc:sldMk cId="2588720707" sldId="518"/>
            <ac:picMk id="3" creationId="{F0830263-ED22-4E65-851E-449866CBC2C8}"/>
          </ac:picMkLst>
        </pc:picChg>
        <pc:picChg chg="del">
          <ac:chgData name="Quoc Anh Tran" userId="0839746a-f855-4fc1-ad33-b1e852b4df43" providerId="ADAL" clId="{9C56870C-A819-4CB4-BBF0-3ECCD8036DA4}" dt="2022-06-07T22:18:49.193" v="1141" actId="478"/>
          <ac:picMkLst>
            <pc:docMk/>
            <pc:sldMk cId="2588720707" sldId="518"/>
            <ac:picMk id="5" creationId="{035B7B04-1AB6-454A-968D-3CDC0F321D40}"/>
          </ac:picMkLst>
        </pc:picChg>
        <pc:picChg chg="del">
          <ac:chgData name="Quoc Anh Tran" userId="0839746a-f855-4fc1-ad33-b1e852b4df43" providerId="ADAL" clId="{9C56870C-A819-4CB4-BBF0-3ECCD8036DA4}" dt="2022-06-07T22:26:42.199" v="1145" actId="478"/>
          <ac:picMkLst>
            <pc:docMk/>
            <pc:sldMk cId="2588720707" sldId="518"/>
            <ac:picMk id="9" creationId="{7F7D63E9-40E6-4F1E-83D4-1E72E371B917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6-28T07:31:59.208" v="1448" actId="20577"/>
        <pc:sldMkLst>
          <pc:docMk/>
          <pc:sldMk cId="89150719" sldId="519"/>
        </pc:sldMkLst>
        <pc:spChg chg="add mod">
          <ac:chgData name="Quoc Anh Tran" userId="0839746a-f855-4fc1-ad33-b1e852b4df43" providerId="ADAL" clId="{9C56870C-A819-4CB4-BBF0-3ECCD8036DA4}" dt="2022-06-28T07:31:59.208" v="1448" actId="20577"/>
          <ac:spMkLst>
            <pc:docMk/>
            <pc:sldMk cId="89150719" sldId="519"/>
            <ac:spMk id="11" creationId="{1CA8EE19-E1AF-2366-0986-E5218E8B536C}"/>
          </ac:spMkLst>
        </pc:spChg>
        <pc:spChg chg="del">
          <ac:chgData name="Quoc Anh Tran" userId="0839746a-f855-4fc1-ad33-b1e852b4df43" providerId="ADAL" clId="{9C56870C-A819-4CB4-BBF0-3ECCD8036DA4}" dt="2022-06-28T07:31:49.399" v="1442" actId="478"/>
          <ac:spMkLst>
            <pc:docMk/>
            <pc:sldMk cId="89150719" sldId="519"/>
            <ac:spMk id="20" creationId="{E3CEC0BA-77C8-437E-9903-5CBC66DDC4B7}"/>
          </ac:spMkLst>
        </pc:spChg>
        <pc:picChg chg="del">
          <ac:chgData name="Quoc Anh Tran" userId="0839746a-f855-4fc1-ad33-b1e852b4df43" providerId="ADAL" clId="{9C56870C-A819-4CB4-BBF0-3ECCD8036DA4}" dt="2022-06-10T08:06:07.420" v="1156" actId="478"/>
          <ac:picMkLst>
            <pc:docMk/>
            <pc:sldMk cId="89150719" sldId="519"/>
            <ac:picMk id="3" creationId="{F0830263-ED22-4E65-851E-449866CBC2C8}"/>
          </ac:picMkLst>
        </pc:picChg>
        <pc:picChg chg="add mod">
          <ac:chgData name="Quoc Anh Tran" userId="0839746a-f855-4fc1-ad33-b1e852b4df43" providerId="ADAL" clId="{9C56870C-A819-4CB4-BBF0-3ECCD8036DA4}" dt="2022-06-10T08:09:13.084" v="1254" actId="1076"/>
          <ac:picMkLst>
            <pc:docMk/>
            <pc:sldMk cId="89150719" sldId="519"/>
            <ac:picMk id="5" creationId="{FAE79AD4-3D25-4593-A45F-D849FD7B2583}"/>
          </ac:picMkLst>
        </pc:picChg>
        <pc:picChg chg="del">
          <ac:chgData name="Quoc Anh Tran" userId="0839746a-f855-4fc1-ad33-b1e852b4df43" providerId="ADAL" clId="{9C56870C-A819-4CB4-BBF0-3ECCD8036DA4}" dt="2022-06-10T08:07:11.961" v="1248" actId="478"/>
          <ac:picMkLst>
            <pc:docMk/>
            <pc:sldMk cId="89150719" sldId="519"/>
            <ac:picMk id="7" creationId="{5B192706-C2FA-4398-B09B-95660BBEA35F}"/>
          </ac:picMkLst>
        </pc:picChg>
        <pc:picChg chg="add mod">
          <ac:chgData name="Quoc Anh Tran" userId="0839746a-f855-4fc1-ad33-b1e852b4df43" providerId="ADAL" clId="{9C56870C-A819-4CB4-BBF0-3ECCD8036DA4}" dt="2022-06-10T08:42:03.262" v="1360" actId="29295"/>
          <ac:picMkLst>
            <pc:docMk/>
            <pc:sldMk cId="89150719" sldId="519"/>
            <ac:picMk id="8" creationId="{BD270606-F3D0-4781-A083-B502A44DB618}"/>
          </ac:picMkLst>
        </pc:picChg>
        <pc:picChg chg="add mod">
          <ac:chgData name="Quoc Anh Tran" userId="0839746a-f855-4fc1-ad33-b1e852b4df43" providerId="ADAL" clId="{9C56870C-A819-4CB4-BBF0-3ECCD8036DA4}" dt="2022-06-10T08:40:00.599" v="1255"/>
          <ac:picMkLst>
            <pc:docMk/>
            <pc:sldMk cId="89150719" sldId="519"/>
            <ac:picMk id="9" creationId="{AD5B4D13-26D7-4C6F-A9CF-445378E275CC}"/>
          </ac:picMkLst>
        </pc:picChg>
        <pc:picChg chg="add mod">
          <ac:chgData name="Quoc Anh Tran" userId="0839746a-f855-4fc1-ad33-b1e852b4df43" providerId="ADAL" clId="{9C56870C-A819-4CB4-BBF0-3ECCD8036DA4}" dt="2022-06-10T08:41:41.190" v="1306" actId="1038"/>
          <ac:picMkLst>
            <pc:docMk/>
            <pc:sldMk cId="89150719" sldId="519"/>
            <ac:picMk id="10" creationId="{A0FB1D12-9982-453E-B593-40884EEC9BEA}"/>
          </ac:picMkLst>
        </pc:picChg>
        <pc:picChg chg="del">
          <ac:chgData name="Quoc Anh Tran" userId="0839746a-f855-4fc1-ad33-b1e852b4df43" providerId="ADAL" clId="{9C56870C-A819-4CB4-BBF0-3ECCD8036DA4}" dt="2022-06-10T08:41:25.291" v="1258" actId="478"/>
          <ac:picMkLst>
            <pc:docMk/>
            <pc:sldMk cId="89150719" sldId="519"/>
            <ac:picMk id="17" creationId="{D97DD485-7E38-4BB7-A550-9DC444737B9D}"/>
          </ac:picMkLst>
        </pc:picChg>
      </pc:sldChg>
      <pc:sldChg chg="addSp new del mod">
        <pc:chgData name="Quoc Anh Tran" userId="0839746a-f855-4fc1-ad33-b1e852b4df43" providerId="ADAL" clId="{9C56870C-A819-4CB4-BBF0-3ECCD8036DA4}" dt="2022-07-12T04:01:41.356" v="1792" actId="47"/>
        <pc:sldMkLst>
          <pc:docMk/>
          <pc:sldMk cId="3218715805" sldId="520"/>
        </pc:sldMkLst>
        <pc:picChg chg="add">
          <ac:chgData name="Quoc Anh Tran" userId="0839746a-f855-4fc1-ad33-b1e852b4df43" providerId="ADAL" clId="{9C56870C-A819-4CB4-BBF0-3ECCD8036DA4}" dt="2022-06-17T06:58:10.009" v="1362" actId="22"/>
          <ac:picMkLst>
            <pc:docMk/>
            <pc:sldMk cId="3218715805" sldId="520"/>
            <ac:picMk id="5" creationId="{D56DF17E-0CC8-4F13-B884-4FAA078C86D1}"/>
          </ac:picMkLst>
        </pc:picChg>
      </pc:sldChg>
      <pc:sldChg chg="addSp delSp modSp add mod ord">
        <pc:chgData name="Quoc Anh Tran" userId="0839746a-f855-4fc1-ad33-b1e852b4df43" providerId="ADAL" clId="{9C56870C-A819-4CB4-BBF0-3ECCD8036DA4}" dt="2022-07-10T06:38:05.550" v="1783"/>
        <pc:sldMkLst>
          <pc:docMk/>
          <pc:sldMk cId="4030020938" sldId="521"/>
        </pc:sldMkLst>
        <pc:spChg chg="add del mod">
          <ac:chgData name="Quoc Anh Tran" userId="0839746a-f855-4fc1-ad33-b1e852b4df43" providerId="ADAL" clId="{9C56870C-A819-4CB4-BBF0-3ECCD8036DA4}" dt="2022-06-28T07:31:01.791" v="1396" actId="478"/>
          <ac:spMkLst>
            <pc:docMk/>
            <pc:sldMk cId="4030020938" sldId="521"/>
            <ac:spMk id="8" creationId="{CD3D95E2-41F8-92FE-A1F5-023CB9EE1661}"/>
          </ac:spMkLst>
        </pc:spChg>
        <pc:spChg chg="mod">
          <ac:chgData name="Quoc Anh Tran" userId="0839746a-f855-4fc1-ad33-b1e852b4df43" providerId="ADAL" clId="{9C56870C-A819-4CB4-BBF0-3ECCD8036DA4}" dt="2022-06-28T07:32:13.030" v="1464" actId="20577"/>
          <ac:spMkLst>
            <pc:docMk/>
            <pc:sldMk cId="4030020938" sldId="521"/>
            <ac:spMk id="20" creationId="{E3CEC0BA-77C8-437E-9903-5CBC66DDC4B7}"/>
          </ac:spMkLst>
        </pc:spChg>
        <pc:picChg chg="add mod">
          <ac:chgData name="Quoc Anh Tran" userId="0839746a-f855-4fc1-ad33-b1e852b4df43" providerId="ADAL" clId="{9C56870C-A819-4CB4-BBF0-3ECCD8036DA4}" dt="2022-06-27T07:32:10.937" v="1388" actId="29295"/>
          <ac:picMkLst>
            <pc:docMk/>
            <pc:sldMk cId="4030020938" sldId="521"/>
            <ac:picMk id="3" creationId="{38DB7E58-5B9C-BF23-F649-1199B3BB6A0A}"/>
          </ac:picMkLst>
        </pc:picChg>
        <pc:picChg chg="del">
          <ac:chgData name="Quoc Anh Tran" userId="0839746a-f855-4fc1-ad33-b1e852b4df43" providerId="ADAL" clId="{9C56870C-A819-4CB4-BBF0-3ECCD8036DA4}" dt="2022-06-27T07:31:50.894" v="1371" actId="478"/>
          <ac:picMkLst>
            <pc:docMk/>
            <pc:sldMk cId="4030020938" sldId="521"/>
            <ac:picMk id="8" creationId="{BD270606-F3D0-4781-A083-B502A44DB618}"/>
          </ac:picMkLst>
        </pc:picChg>
        <pc:picChg chg="mod">
          <ac:chgData name="Quoc Anh Tran" userId="0839746a-f855-4fc1-ad33-b1e852b4df43" providerId="ADAL" clId="{9C56870C-A819-4CB4-BBF0-3ECCD8036DA4}" dt="2022-06-27T07:32:13.887" v="1390" actId="1076"/>
          <ac:picMkLst>
            <pc:docMk/>
            <pc:sldMk cId="4030020938" sldId="521"/>
            <ac:picMk id="9" creationId="{AD5B4D13-26D7-4C6F-A9CF-445378E275CC}"/>
          </ac:picMkLst>
        </pc:picChg>
        <pc:picChg chg="add del mod">
          <ac:chgData name="Quoc Anh Tran" userId="0839746a-f855-4fc1-ad33-b1e852b4df43" providerId="ADAL" clId="{9C56870C-A819-4CB4-BBF0-3ECCD8036DA4}" dt="2022-07-08T16:49:01.055" v="1549" actId="478"/>
          <ac:picMkLst>
            <pc:docMk/>
            <pc:sldMk cId="4030020938" sldId="521"/>
            <ac:picMk id="10" creationId="{A0FB1D12-9982-453E-B593-40884EEC9BEA}"/>
          </ac:picMkLst>
        </pc:picChg>
      </pc:sldChg>
      <pc:sldChg chg="addSp delSp modSp add mod">
        <pc:chgData name="Quoc Anh Tran" userId="0839746a-f855-4fc1-ad33-b1e852b4df43" providerId="ADAL" clId="{9C56870C-A819-4CB4-BBF0-3ECCD8036DA4}" dt="2022-07-08T16:49:03.827" v="1550" actId="478"/>
        <pc:sldMkLst>
          <pc:docMk/>
          <pc:sldMk cId="1458357954" sldId="522"/>
        </pc:sldMkLst>
        <pc:spChg chg="mod">
          <ac:chgData name="Quoc Anh Tran" userId="0839746a-f855-4fc1-ad33-b1e852b4df43" providerId="ADAL" clId="{9C56870C-A819-4CB4-BBF0-3ECCD8036DA4}" dt="2022-06-28T07:33:17.023" v="1506" actId="20577"/>
          <ac:spMkLst>
            <pc:docMk/>
            <pc:sldMk cId="1458357954" sldId="522"/>
            <ac:spMk id="20" creationId="{E3CEC0BA-77C8-437E-9903-5CBC66DDC4B7}"/>
          </ac:spMkLst>
        </pc:spChg>
        <pc:picChg chg="del">
          <ac:chgData name="Quoc Anh Tran" userId="0839746a-f855-4fc1-ad33-b1e852b4df43" providerId="ADAL" clId="{9C56870C-A819-4CB4-BBF0-3ECCD8036DA4}" dt="2022-06-28T07:32:42.734" v="1472" actId="478"/>
          <ac:picMkLst>
            <pc:docMk/>
            <pc:sldMk cId="1458357954" sldId="522"/>
            <ac:picMk id="3" creationId="{38DB7E58-5B9C-BF23-F649-1199B3BB6A0A}"/>
          </ac:picMkLst>
        </pc:picChg>
        <pc:picChg chg="add mod">
          <ac:chgData name="Quoc Anh Tran" userId="0839746a-f855-4fc1-ad33-b1e852b4df43" providerId="ADAL" clId="{9C56870C-A819-4CB4-BBF0-3ECCD8036DA4}" dt="2022-06-28T07:33:10.431" v="1504" actId="29295"/>
          <ac:picMkLst>
            <pc:docMk/>
            <pc:sldMk cId="1458357954" sldId="522"/>
            <ac:picMk id="6" creationId="{9A1D9BBE-CB64-0D66-FD6E-292A533B0250}"/>
          </ac:picMkLst>
        </pc:picChg>
        <pc:picChg chg="mod">
          <ac:chgData name="Quoc Anh Tran" userId="0839746a-f855-4fc1-ad33-b1e852b4df43" providerId="ADAL" clId="{9C56870C-A819-4CB4-BBF0-3ECCD8036DA4}" dt="2022-06-28T07:32:57.583" v="1502" actId="1076"/>
          <ac:picMkLst>
            <pc:docMk/>
            <pc:sldMk cId="1458357954" sldId="522"/>
            <ac:picMk id="9" creationId="{AD5B4D13-26D7-4C6F-A9CF-445378E275CC}"/>
          </ac:picMkLst>
        </pc:picChg>
        <pc:picChg chg="del">
          <ac:chgData name="Quoc Anh Tran" userId="0839746a-f855-4fc1-ad33-b1e852b4df43" providerId="ADAL" clId="{9C56870C-A819-4CB4-BBF0-3ECCD8036DA4}" dt="2022-07-08T16:49:03.827" v="1550" actId="478"/>
          <ac:picMkLst>
            <pc:docMk/>
            <pc:sldMk cId="1458357954" sldId="522"/>
            <ac:picMk id="10" creationId="{A0FB1D12-9982-453E-B593-40884EEC9BEA}"/>
          </ac:picMkLst>
        </pc:picChg>
      </pc:sldChg>
      <pc:sldChg chg="add del">
        <pc:chgData name="Quoc Anh Tran" userId="0839746a-f855-4fc1-ad33-b1e852b4df43" providerId="ADAL" clId="{9C56870C-A819-4CB4-BBF0-3ECCD8036DA4}" dt="2022-06-28T07:31:27.685" v="1438" actId="47"/>
        <pc:sldMkLst>
          <pc:docMk/>
          <pc:sldMk cId="3369063232" sldId="522"/>
        </pc:sldMkLst>
      </pc:sldChg>
      <pc:sldChg chg="addSp delSp modSp add mod ord">
        <pc:chgData name="Quoc Anh Tran" userId="0839746a-f855-4fc1-ad33-b1e852b4df43" providerId="ADAL" clId="{9C56870C-A819-4CB4-BBF0-3ECCD8036DA4}" dt="2022-07-12T04:57:45.930" v="2191" actId="1038"/>
        <pc:sldMkLst>
          <pc:docMk/>
          <pc:sldMk cId="279841433" sldId="523"/>
        </pc:sldMkLst>
        <pc:spChg chg="mod">
          <ac:chgData name="Quoc Anh Tran" userId="0839746a-f855-4fc1-ad33-b1e852b4df43" providerId="ADAL" clId="{9C56870C-A819-4CB4-BBF0-3ECCD8036DA4}" dt="2022-07-10T06:25:48.221" v="1768" actId="20577"/>
          <ac:spMkLst>
            <pc:docMk/>
            <pc:sldMk cId="279841433" sldId="523"/>
            <ac:spMk id="20" creationId="{E3CEC0BA-77C8-437E-9903-5CBC66DDC4B7}"/>
          </ac:spMkLst>
        </pc:spChg>
        <pc:picChg chg="add del mod">
          <ac:chgData name="Quoc Anh Tran" userId="0839746a-f855-4fc1-ad33-b1e852b4df43" providerId="ADAL" clId="{9C56870C-A819-4CB4-BBF0-3ECCD8036DA4}" dt="2022-07-08T17:25:01.272" v="1680" actId="478"/>
          <ac:picMkLst>
            <pc:docMk/>
            <pc:sldMk cId="279841433" sldId="523"/>
            <ac:picMk id="3" creationId="{AF72BEEE-077D-2716-E7A1-4185A947527F}"/>
          </ac:picMkLst>
        </pc:picChg>
        <pc:picChg chg="add mod">
          <ac:chgData name="Quoc Anh Tran" userId="0839746a-f855-4fc1-ad33-b1e852b4df43" providerId="ADAL" clId="{9C56870C-A819-4CB4-BBF0-3ECCD8036DA4}" dt="2022-07-10T06:25:10.244" v="1761" actId="29295"/>
          <ac:picMkLst>
            <pc:docMk/>
            <pc:sldMk cId="279841433" sldId="523"/>
            <ac:picMk id="3" creationId="{E22E8411-9D16-77F6-3B08-C1B4CF2178DF}"/>
          </ac:picMkLst>
        </pc:picChg>
        <pc:picChg chg="add del mod">
          <ac:chgData name="Quoc Anh Tran" userId="0839746a-f855-4fc1-ad33-b1e852b4df43" providerId="ADAL" clId="{9C56870C-A819-4CB4-BBF0-3ECCD8036DA4}" dt="2022-07-10T06:26:04.692" v="1769" actId="478"/>
          <ac:picMkLst>
            <pc:docMk/>
            <pc:sldMk cId="279841433" sldId="523"/>
            <ac:picMk id="6" creationId="{926042ED-B781-21ED-5146-CEC4ADF13E00}"/>
          </ac:picMkLst>
        </pc:picChg>
        <pc:picChg chg="del">
          <ac:chgData name="Quoc Anh Tran" userId="0839746a-f855-4fc1-ad33-b1e852b4df43" providerId="ADAL" clId="{9C56870C-A819-4CB4-BBF0-3ECCD8036DA4}" dt="2022-06-29T07:07:37.715" v="1520" actId="478"/>
          <ac:picMkLst>
            <pc:docMk/>
            <pc:sldMk cId="279841433" sldId="523"/>
            <ac:picMk id="6" creationId="{9A1D9BBE-CB64-0D66-FD6E-292A533B0250}"/>
          </ac:picMkLst>
        </pc:picChg>
        <pc:picChg chg="add mod">
          <ac:chgData name="Quoc Anh Tran" userId="0839746a-f855-4fc1-ad33-b1e852b4df43" providerId="ADAL" clId="{9C56870C-A819-4CB4-BBF0-3ECCD8036DA4}" dt="2022-07-12T04:57:45.930" v="2191" actId="1038"/>
          <ac:picMkLst>
            <pc:docMk/>
            <pc:sldMk cId="279841433" sldId="523"/>
            <ac:picMk id="7" creationId="{86A0005C-2A58-836C-240A-2D1669E1E212}"/>
          </ac:picMkLst>
        </pc:picChg>
        <pc:picChg chg="del">
          <ac:chgData name="Quoc Anh Tran" userId="0839746a-f855-4fc1-ad33-b1e852b4df43" providerId="ADAL" clId="{9C56870C-A819-4CB4-BBF0-3ECCD8036DA4}" dt="2022-07-08T16:49:05.281" v="1551" actId="478"/>
          <ac:picMkLst>
            <pc:docMk/>
            <pc:sldMk cId="279841433" sldId="523"/>
            <ac:picMk id="10" creationId="{A0FB1D12-9982-453E-B593-40884EEC9BEA}"/>
          </ac:picMkLst>
        </pc:picChg>
      </pc:sldChg>
      <pc:sldChg chg="add ord">
        <pc:chgData name="Quoc Anh Tran" userId="0839746a-f855-4fc1-ad33-b1e852b4df43" providerId="ADAL" clId="{9C56870C-A819-4CB4-BBF0-3ECCD8036DA4}" dt="2022-07-10T06:38:03.318" v="1781"/>
        <pc:sldMkLst>
          <pc:docMk/>
          <pc:sldMk cId="3886015114" sldId="524"/>
        </pc:sldMkLst>
      </pc:sldChg>
      <pc:sldChg chg="modSp new mod">
        <pc:chgData name="Quoc Anh Tran" userId="0839746a-f855-4fc1-ad33-b1e852b4df43" providerId="ADAL" clId="{9C56870C-A819-4CB4-BBF0-3ECCD8036DA4}" dt="2022-07-10T06:37:58.065" v="1779" actId="20577"/>
        <pc:sldMkLst>
          <pc:docMk/>
          <pc:sldMk cId="1388477536" sldId="525"/>
        </pc:sldMkLst>
        <pc:spChg chg="mod">
          <ac:chgData name="Quoc Anh Tran" userId="0839746a-f855-4fc1-ad33-b1e852b4df43" providerId="ADAL" clId="{9C56870C-A819-4CB4-BBF0-3ECCD8036DA4}" dt="2022-07-10T06:37:58.065" v="1779" actId="20577"/>
          <ac:spMkLst>
            <pc:docMk/>
            <pc:sldMk cId="1388477536" sldId="525"/>
            <ac:spMk id="2" creationId="{4C08E721-5321-1E28-13AE-D3E64528F742}"/>
          </ac:spMkLst>
        </pc:spChg>
      </pc:sldChg>
      <pc:sldChg chg="addSp delSp modSp add mod">
        <pc:chgData name="Quoc Anh Tran" userId="0839746a-f855-4fc1-ad33-b1e852b4df43" providerId="ADAL" clId="{9C56870C-A819-4CB4-BBF0-3ECCD8036DA4}" dt="2022-07-12T06:57:47.880" v="2193" actId="1076"/>
        <pc:sldMkLst>
          <pc:docMk/>
          <pc:sldMk cId="1099859200" sldId="526"/>
        </pc:sldMkLst>
        <pc:spChg chg="mod">
          <ac:chgData name="Quoc Anh Tran" userId="0839746a-f855-4fc1-ad33-b1e852b4df43" providerId="ADAL" clId="{9C56870C-A819-4CB4-BBF0-3ECCD8036DA4}" dt="2022-07-12T04:18:02.376" v="1957" actId="20577"/>
          <ac:spMkLst>
            <pc:docMk/>
            <pc:sldMk cId="1099859200" sldId="526"/>
            <ac:spMk id="20" creationId="{E3CEC0BA-77C8-437E-9903-5CBC66DDC4B7}"/>
          </ac:spMkLst>
        </pc:spChg>
        <pc:picChg chg="add mod">
          <ac:chgData name="Quoc Anh Tran" userId="0839746a-f855-4fc1-ad33-b1e852b4df43" providerId="ADAL" clId="{9C56870C-A819-4CB4-BBF0-3ECCD8036DA4}" dt="2022-07-12T04:17:57.119" v="1952" actId="29295"/>
          <ac:picMkLst>
            <pc:docMk/>
            <pc:sldMk cId="1099859200" sldId="526"/>
            <ac:picMk id="3" creationId="{9C609B94-C82B-C30A-CB13-F3BCE04FDF71}"/>
          </ac:picMkLst>
        </pc:picChg>
        <pc:picChg chg="del mod">
          <ac:chgData name="Quoc Anh Tran" userId="0839746a-f855-4fc1-ad33-b1e852b4df43" providerId="ADAL" clId="{9C56870C-A819-4CB4-BBF0-3ECCD8036DA4}" dt="2022-07-12T04:17:59.985" v="1953" actId="478"/>
          <ac:picMkLst>
            <pc:docMk/>
            <pc:sldMk cId="1099859200" sldId="526"/>
            <ac:picMk id="6" creationId="{9A1D9BBE-CB64-0D66-FD6E-292A533B0250}"/>
          </ac:picMkLst>
        </pc:picChg>
        <pc:picChg chg="add mod">
          <ac:chgData name="Quoc Anh Tran" userId="0839746a-f855-4fc1-ad33-b1e852b4df43" providerId="ADAL" clId="{9C56870C-A819-4CB4-BBF0-3ECCD8036DA4}" dt="2022-07-12T06:57:47.880" v="2193" actId="1076"/>
          <ac:picMkLst>
            <pc:docMk/>
            <pc:sldMk cId="1099859200" sldId="526"/>
            <ac:picMk id="10" creationId="{22990898-D7BB-53C7-A6F7-E54581921193}"/>
          </ac:picMkLst>
        </pc:picChg>
      </pc:sldChg>
      <pc:sldChg chg="new del">
        <pc:chgData name="Quoc Anh Tran" userId="0839746a-f855-4fc1-ad33-b1e852b4df43" providerId="ADAL" clId="{9C56870C-A819-4CB4-BBF0-3ECCD8036DA4}" dt="2022-07-12T04:01:30.893" v="1791" actId="47"/>
        <pc:sldMkLst>
          <pc:docMk/>
          <pc:sldMk cId="436194734" sldId="527"/>
        </pc:sldMkLst>
      </pc:sldChg>
      <pc:sldChg chg="addSp delSp modSp add mod">
        <pc:chgData name="Quoc Anh Tran" userId="0839746a-f855-4fc1-ad33-b1e852b4df43" providerId="ADAL" clId="{9C56870C-A819-4CB4-BBF0-3ECCD8036DA4}" dt="2022-07-12T04:42:04.206" v="2075" actId="478"/>
        <pc:sldMkLst>
          <pc:docMk/>
          <pc:sldMk cId="799571985" sldId="528"/>
        </pc:sldMkLst>
        <pc:spChg chg="mod">
          <ac:chgData name="Quoc Anh Tran" userId="0839746a-f855-4fc1-ad33-b1e852b4df43" providerId="ADAL" clId="{9C56870C-A819-4CB4-BBF0-3ECCD8036DA4}" dt="2022-07-12T04:41:43.748" v="2074" actId="20577"/>
          <ac:spMkLst>
            <pc:docMk/>
            <pc:sldMk cId="799571985" sldId="528"/>
            <ac:spMk id="20" creationId="{E3CEC0BA-77C8-437E-9903-5CBC66DDC4B7}"/>
          </ac:spMkLst>
        </pc:spChg>
        <pc:picChg chg="add mod">
          <ac:chgData name="Quoc Anh Tran" userId="0839746a-f855-4fc1-ad33-b1e852b4df43" providerId="ADAL" clId="{9C56870C-A819-4CB4-BBF0-3ECCD8036DA4}" dt="2022-07-12T04:03:02.251" v="1883" actId="29295"/>
          <ac:picMkLst>
            <pc:docMk/>
            <pc:sldMk cId="799571985" sldId="528"/>
            <ac:picMk id="3" creationId="{8F6D1625-53A8-42C7-65C1-E3439611387A}"/>
          </ac:picMkLst>
        </pc:picChg>
        <pc:picChg chg="del mod">
          <ac:chgData name="Quoc Anh Tran" userId="0839746a-f855-4fc1-ad33-b1e852b4df43" providerId="ADAL" clId="{9C56870C-A819-4CB4-BBF0-3ECCD8036DA4}" dt="2022-07-12T04:42:04.206" v="2075" actId="478"/>
          <ac:picMkLst>
            <pc:docMk/>
            <pc:sldMk cId="799571985" sldId="528"/>
            <ac:picMk id="6" creationId="{9A1D9BBE-CB64-0D66-FD6E-292A533B0250}"/>
          </ac:picMkLst>
        </pc:picChg>
      </pc:sldChg>
      <pc:sldChg chg="addSp delSp modSp new mod">
        <pc:chgData name="Quoc Anh Tran" userId="0839746a-f855-4fc1-ad33-b1e852b4df43" providerId="ADAL" clId="{9C56870C-A819-4CB4-BBF0-3ECCD8036DA4}" dt="2022-07-12T08:58:06.643" v="2269" actId="14100"/>
        <pc:sldMkLst>
          <pc:docMk/>
          <pc:sldMk cId="35497102" sldId="529"/>
        </pc:sldMkLst>
        <pc:spChg chg="mod">
          <ac:chgData name="Quoc Anh Tran" userId="0839746a-f855-4fc1-ad33-b1e852b4df43" providerId="ADAL" clId="{9C56870C-A819-4CB4-BBF0-3ECCD8036DA4}" dt="2022-07-12T08:22:28.898" v="2206" actId="20577"/>
          <ac:spMkLst>
            <pc:docMk/>
            <pc:sldMk cId="35497102" sldId="529"/>
            <ac:spMk id="2" creationId="{6C343303-C1BE-0077-96D2-1FB2D5CED683}"/>
          </ac:spMkLst>
        </pc:spChg>
        <pc:picChg chg="add mod">
          <ac:chgData name="Quoc Anh Tran" userId="0839746a-f855-4fc1-ad33-b1e852b4df43" providerId="ADAL" clId="{9C56870C-A819-4CB4-BBF0-3ECCD8036DA4}" dt="2022-07-12T08:22:34.697" v="2210" actId="1076"/>
          <ac:picMkLst>
            <pc:docMk/>
            <pc:sldMk cId="35497102" sldId="529"/>
            <ac:picMk id="5" creationId="{2EB454C3-3D1B-52B1-5128-1D90E4C7439E}"/>
          </ac:picMkLst>
        </pc:picChg>
        <pc:picChg chg="add del mod">
          <ac:chgData name="Quoc Anh Tran" userId="0839746a-f855-4fc1-ad33-b1e852b4df43" providerId="ADAL" clId="{9C56870C-A819-4CB4-BBF0-3ECCD8036DA4}" dt="2022-07-12T08:23:29.297" v="2213" actId="478"/>
          <ac:picMkLst>
            <pc:docMk/>
            <pc:sldMk cId="35497102" sldId="529"/>
            <ac:picMk id="7" creationId="{386A895C-9ED7-45DC-87CA-BD3D85D15A71}"/>
          </ac:picMkLst>
        </pc:picChg>
        <pc:picChg chg="add mod">
          <ac:chgData name="Quoc Anh Tran" userId="0839746a-f855-4fc1-ad33-b1e852b4df43" providerId="ADAL" clId="{9C56870C-A819-4CB4-BBF0-3ECCD8036DA4}" dt="2022-07-12T08:23:36.433" v="2216" actId="1076"/>
          <ac:picMkLst>
            <pc:docMk/>
            <pc:sldMk cId="35497102" sldId="529"/>
            <ac:picMk id="9" creationId="{5995CEDA-65F1-E680-A3FF-1C13B5EFE0E7}"/>
          </ac:picMkLst>
        </pc:picChg>
        <pc:picChg chg="add mod">
          <ac:chgData name="Quoc Anh Tran" userId="0839746a-f855-4fc1-ad33-b1e852b4df43" providerId="ADAL" clId="{9C56870C-A819-4CB4-BBF0-3ECCD8036DA4}" dt="2022-07-12T08:28:57.633" v="2219" actId="14100"/>
          <ac:picMkLst>
            <pc:docMk/>
            <pc:sldMk cId="35497102" sldId="529"/>
            <ac:picMk id="11" creationId="{16C137EF-1F77-269F-9F71-10D8D7B556FB}"/>
          </ac:picMkLst>
        </pc:picChg>
        <pc:picChg chg="add mod">
          <ac:chgData name="Quoc Anh Tran" userId="0839746a-f855-4fc1-ad33-b1e852b4df43" providerId="ADAL" clId="{9C56870C-A819-4CB4-BBF0-3ECCD8036DA4}" dt="2022-07-12T08:31:48.546" v="2227" actId="14100"/>
          <ac:picMkLst>
            <pc:docMk/>
            <pc:sldMk cId="35497102" sldId="529"/>
            <ac:picMk id="13" creationId="{CC8F8B07-F3AE-9895-1FC4-8064BBE4915C}"/>
          </ac:picMkLst>
        </pc:picChg>
        <pc:picChg chg="add del mod">
          <ac:chgData name="Quoc Anh Tran" userId="0839746a-f855-4fc1-ad33-b1e852b4df43" providerId="ADAL" clId="{9C56870C-A819-4CB4-BBF0-3ECCD8036DA4}" dt="2022-07-12T08:58:00.996" v="2234" actId="478"/>
          <ac:picMkLst>
            <pc:docMk/>
            <pc:sldMk cId="35497102" sldId="529"/>
            <ac:picMk id="15" creationId="{F6642A82-2E10-2BF1-527F-8DA8BFD63A86}"/>
          </ac:picMkLst>
        </pc:picChg>
        <pc:picChg chg="add mod">
          <ac:chgData name="Quoc Anh Tran" userId="0839746a-f855-4fc1-ad33-b1e852b4df43" providerId="ADAL" clId="{9C56870C-A819-4CB4-BBF0-3ECCD8036DA4}" dt="2022-07-12T08:58:06.643" v="2269" actId="14100"/>
          <ac:picMkLst>
            <pc:docMk/>
            <pc:sldMk cId="35497102" sldId="529"/>
            <ac:picMk id="17" creationId="{4EA2BF69-C23D-5757-6460-C4B0CD7A420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A8E12-A4C4-4C6E-8580-1CED08B69EF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9AC81A-FB1D-4592-98C8-AD8C59197451}">
      <dgm:prSet phldrT="[Text]" custT="1"/>
      <dgm:spPr/>
      <dgm:t>
        <a:bodyPr/>
        <a:lstStyle/>
        <a:p>
          <a:r>
            <a:rPr lang="nb-NO" sz="4000" dirty="0"/>
            <a:t>3D </a:t>
          </a:r>
          <a:r>
            <a:rPr lang="en-US" sz="4000" noProof="0" dirty="0"/>
            <a:t>simulation</a:t>
          </a:r>
        </a:p>
      </dgm:t>
    </dgm:pt>
    <dgm:pt modelId="{2A41DD71-CF70-4360-A2AC-B32DA2C525BA}" type="parTrans" cxnId="{6CF1BA19-785A-4CBC-9B6A-8D7AD67DCF6B}">
      <dgm:prSet/>
      <dgm:spPr/>
      <dgm:t>
        <a:bodyPr/>
        <a:lstStyle/>
        <a:p>
          <a:endParaRPr lang="en-US"/>
        </a:p>
      </dgm:t>
    </dgm:pt>
    <dgm:pt modelId="{80307545-79AC-4707-8E0C-497F2E3014C1}" type="sibTrans" cxnId="{6CF1BA19-785A-4CBC-9B6A-8D7AD67DCF6B}">
      <dgm:prSet/>
      <dgm:spPr/>
      <dgm:t>
        <a:bodyPr/>
        <a:lstStyle/>
        <a:p>
          <a:endParaRPr lang="en-US"/>
        </a:p>
      </dgm:t>
    </dgm:pt>
    <dgm:pt modelId="{7823882E-D68E-4F41-8C2A-D4EA74065A44}">
      <dgm:prSet phldrT="[Text]" custT="1"/>
      <dgm:spPr/>
      <dgm:t>
        <a:bodyPr/>
        <a:lstStyle/>
        <a:p>
          <a:r>
            <a:rPr lang="en-US" sz="4000" noProof="0" dirty="0"/>
            <a:t>3D Terrain</a:t>
          </a:r>
          <a:r>
            <a:rPr lang="nb-NO" sz="4000" dirty="0"/>
            <a:t> </a:t>
          </a:r>
          <a:r>
            <a:rPr lang="en-US" sz="4000" noProof="0" dirty="0"/>
            <a:t>and layers</a:t>
          </a:r>
        </a:p>
      </dgm:t>
    </dgm:pt>
    <dgm:pt modelId="{5BE92D6C-4419-4B08-B02D-D2A6F6A94C42}" type="parTrans" cxnId="{FDE2AEE9-5819-48F7-99BB-2B7AB7125CBE}">
      <dgm:prSet/>
      <dgm:spPr/>
      <dgm:t>
        <a:bodyPr/>
        <a:lstStyle/>
        <a:p>
          <a:endParaRPr lang="en-US"/>
        </a:p>
      </dgm:t>
    </dgm:pt>
    <dgm:pt modelId="{8AA72E34-7A69-47F7-B203-B43ABF024EDE}" type="sibTrans" cxnId="{FDE2AEE9-5819-48F7-99BB-2B7AB7125CBE}">
      <dgm:prSet/>
      <dgm:spPr/>
      <dgm:t>
        <a:bodyPr/>
        <a:lstStyle/>
        <a:p>
          <a:endParaRPr lang="en-US"/>
        </a:p>
      </dgm:t>
    </dgm:pt>
    <dgm:pt modelId="{FBB3EA20-6382-4AF8-B0F0-23BC40947425}">
      <dgm:prSet phldrT="[Text]" custT="1"/>
      <dgm:spPr/>
      <dgm:t>
        <a:bodyPr/>
        <a:lstStyle/>
        <a:p>
          <a:r>
            <a:rPr lang="nb-NO" sz="4000" dirty="0"/>
            <a:t>3D </a:t>
          </a:r>
          <a:r>
            <a:rPr lang="en-US" sz="4000" noProof="0" dirty="0"/>
            <a:t>Soil</a:t>
          </a:r>
          <a:r>
            <a:rPr lang="nb-NO" sz="4000" dirty="0"/>
            <a:t> </a:t>
          </a:r>
          <a:r>
            <a:rPr lang="en-US" sz="4000" noProof="0" dirty="0"/>
            <a:t>properties</a:t>
          </a:r>
        </a:p>
      </dgm:t>
    </dgm:pt>
    <dgm:pt modelId="{39A958F3-E271-4BAC-8FF8-4482A4663FEF}" type="parTrans" cxnId="{58575220-2F03-4C3B-A868-80C1E87E1D7E}">
      <dgm:prSet/>
      <dgm:spPr/>
      <dgm:t>
        <a:bodyPr/>
        <a:lstStyle/>
        <a:p>
          <a:endParaRPr lang="en-US"/>
        </a:p>
      </dgm:t>
    </dgm:pt>
    <dgm:pt modelId="{FE1B212D-9DB8-4275-AA4B-3ECC2A19DE49}" type="sibTrans" cxnId="{58575220-2F03-4C3B-A868-80C1E87E1D7E}">
      <dgm:prSet/>
      <dgm:spPr/>
      <dgm:t>
        <a:bodyPr/>
        <a:lstStyle/>
        <a:p>
          <a:endParaRPr lang="en-US"/>
        </a:p>
      </dgm:t>
    </dgm:pt>
    <dgm:pt modelId="{57C9ACEB-6B0A-425C-9C24-90B4EE4C6E37}">
      <dgm:prSet phldrT="[Text]" custT="1"/>
      <dgm:spPr/>
      <dgm:t>
        <a:bodyPr/>
        <a:lstStyle/>
        <a:p>
          <a:r>
            <a:rPr lang="nb-NO" sz="4000" dirty="0"/>
            <a:t>Advanced modeling</a:t>
          </a:r>
          <a:endParaRPr lang="en-US" sz="4000" dirty="0"/>
        </a:p>
      </dgm:t>
    </dgm:pt>
    <dgm:pt modelId="{44B75E28-1FCE-482A-8A74-FB3323D673DB}" type="parTrans" cxnId="{2038FDF2-8B32-493E-9890-BE741AB799C9}">
      <dgm:prSet/>
      <dgm:spPr/>
      <dgm:t>
        <a:bodyPr/>
        <a:lstStyle/>
        <a:p>
          <a:endParaRPr lang="en-US"/>
        </a:p>
      </dgm:t>
    </dgm:pt>
    <dgm:pt modelId="{E4CF088D-CDB6-47AA-91E7-11934EE6A330}" type="sibTrans" cxnId="{2038FDF2-8B32-493E-9890-BE741AB799C9}">
      <dgm:prSet/>
      <dgm:spPr/>
      <dgm:t>
        <a:bodyPr/>
        <a:lstStyle/>
        <a:p>
          <a:endParaRPr lang="en-US"/>
        </a:p>
      </dgm:t>
    </dgm:pt>
    <dgm:pt modelId="{6248B36E-2270-4963-81E2-12C8B20E6642}" type="pres">
      <dgm:prSet presAssocID="{D2BA8E12-A4C4-4C6E-8580-1CED08B69E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CEE19E4-066D-459F-90E2-725E6F858600}" type="pres">
      <dgm:prSet presAssocID="{BD9AC81A-FB1D-4592-98C8-AD8C59197451}" presName="hierRoot1" presStyleCnt="0">
        <dgm:presLayoutVars>
          <dgm:hierBranch val="init"/>
        </dgm:presLayoutVars>
      </dgm:prSet>
      <dgm:spPr/>
    </dgm:pt>
    <dgm:pt modelId="{CD5920DC-F3A3-45DC-88D9-23DB1A13F85A}" type="pres">
      <dgm:prSet presAssocID="{BD9AC81A-FB1D-4592-98C8-AD8C59197451}" presName="rootComposite1" presStyleCnt="0"/>
      <dgm:spPr/>
    </dgm:pt>
    <dgm:pt modelId="{6BFCF701-96B6-4510-AFB2-2C1F05B6E3B2}" type="pres">
      <dgm:prSet presAssocID="{BD9AC81A-FB1D-4592-98C8-AD8C59197451}" presName="rootText1" presStyleLbl="node0" presStyleIdx="0" presStyleCnt="1" custScaleY="44853" custLinFactNeighborX="0">
        <dgm:presLayoutVars>
          <dgm:chPref val="3"/>
        </dgm:presLayoutVars>
      </dgm:prSet>
      <dgm:spPr/>
    </dgm:pt>
    <dgm:pt modelId="{AC0C67E8-E786-41B4-9735-C88988F211B9}" type="pres">
      <dgm:prSet presAssocID="{BD9AC81A-FB1D-4592-98C8-AD8C59197451}" presName="rootConnector1" presStyleLbl="node1" presStyleIdx="0" presStyleCnt="0"/>
      <dgm:spPr/>
    </dgm:pt>
    <dgm:pt modelId="{AC210E3C-EBE2-4F11-B78F-8159C6B7EB28}" type="pres">
      <dgm:prSet presAssocID="{BD9AC81A-FB1D-4592-98C8-AD8C59197451}" presName="hierChild2" presStyleCnt="0"/>
      <dgm:spPr/>
    </dgm:pt>
    <dgm:pt modelId="{C20B9035-BA0D-4D69-B34C-102C5D6C98C5}" type="pres">
      <dgm:prSet presAssocID="{5BE92D6C-4419-4B08-B02D-D2A6F6A94C42}" presName="Name37" presStyleLbl="parChTrans1D2" presStyleIdx="0" presStyleCnt="3"/>
      <dgm:spPr/>
    </dgm:pt>
    <dgm:pt modelId="{2F8A607C-C06B-4937-B079-2A775BB9E1D2}" type="pres">
      <dgm:prSet presAssocID="{7823882E-D68E-4F41-8C2A-D4EA74065A44}" presName="hierRoot2" presStyleCnt="0">
        <dgm:presLayoutVars>
          <dgm:hierBranch val="init"/>
        </dgm:presLayoutVars>
      </dgm:prSet>
      <dgm:spPr/>
    </dgm:pt>
    <dgm:pt modelId="{3EABD316-3399-46A4-9C4A-1D2F9DCABEF7}" type="pres">
      <dgm:prSet presAssocID="{7823882E-D68E-4F41-8C2A-D4EA74065A44}" presName="rootComposite" presStyleCnt="0"/>
      <dgm:spPr/>
    </dgm:pt>
    <dgm:pt modelId="{675DB342-1DF6-42CE-80A2-CF54B622421A}" type="pres">
      <dgm:prSet presAssocID="{7823882E-D68E-4F41-8C2A-D4EA74065A44}" presName="rootText" presStyleLbl="node2" presStyleIdx="0" presStyleCnt="3" custScaleY="67164" custLinFactNeighborX="-27095" custLinFactNeighborY="-2342">
        <dgm:presLayoutVars>
          <dgm:chPref val="3"/>
        </dgm:presLayoutVars>
      </dgm:prSet>
      <dgm:spPr/>
    </dgm:pt>
    <dgm:pt modelId="{AF89E2AE-6A07-40E9-A41E-9BEA67CD6C33}" type="pres">
      <dgm:prSet presAssocID="{7823882E-D68E-4F41-8C2A-D4EA74065A44}" presName="rootConnector" presStyleLbl="node2" presStyleIdx="0" presStyleCnt="3"/>
      <dgm:spPr/>
    </dgm:pt>
    <dgm:pt modelId="{94CA32F4-AD73-4947-9385-13567EC9A9AE}" type="pres">
      <dgm:prSet presAssocID="{7823882E-D68E-4F41-8C2A-D4EA74065A44}" presName="hierChild4" presStyleCnt="0"/>
      <dgm:spPr/>
    </dgm:pt>
    <dgm:pt modelId="{188D1EA0-0CA0-4BF6-A1F3-60952CCCD190}" type="pres">
      <dgm:prSet presAssocID="{7823882E-D68E-4F41-8C2A-D4EA74065A44}" presName="hierChild5" presStyleCnt="0"/>
      <dgm:spPr/>
    </dgm:pt>
    <dgm:pt modelId="{280F6858-795F-4D61-8AE8-76F6F2304173}" type="pres">
      <dgm:prSet presAssocID="{39A958F3-E271-4BAC-8FF8-4482A4663FEF}" presName="Name37" presStyleLbl="parChTrans1D2" presStyleIdx="1" presStyleCnt="3"/>
      <dgm:spPr/>
    </dgm:pt>
    <dgm:pt modelId="{3795B4FF-7774-4DD0-9A38-D6F715F7552E}" type="pres">
      <dgm:prSet presAssocID="{FBB3EA20-6382-4AF8-B0F0-23BC40947425}" presName="hierRoot2" presStyleCnt="0">
        <dgm:presLayoutVars>
          <dgm:hierBranch val="init"/>
        </dgm:presLayoutVars>
      </dgm:prSet>
      <dgm:spPr/>
    </dgm:pt>
    <dgm:pt modelId="{473886CB-13C6-439B-B139-33F7E3C45864}" type="pres">
      <dgm:prSet presAssocID="{FBB3EA20-6382-4AF8-B0F0-23BC40947425}" presName="rootComposite" presStyleCnt="0"/>
      <dgm:spPr/>
    </dgm:pt>
    <dgm:pt modelId="{06CEF77D-5A91-4759-9633-2FA54CA290FF}" type="pres">
      <dgm:prSet presAssocID="{FBB3EA20-6382-4AF8-B0F0-23BC40947425}" presName="rootText" presStyleLbl="node2" presStyleIdx="1" presStyleCnt="3" custScaleY="66292">
        <dgm:presLayoutVars>
          <dgm:chPref val="3"/>
        </dgm:presLayoutVars>
      </dgm:prSet>
      <dgm:spPr/>
    </dgm:pt>
    <dgm:pt modelId="{505E3857-8114-4767-B3D2-F005CF26DAE8}" type="pres">
      <dgm:prSet presAssocID="{FBB3EA20-6382-4AF8-B0F0-23BC40947425}" presName="rootConnector" presStyleLbl="node2" presStyleIdx="1" presStyleCnt="3"/>
      <dgm:spPr/>
    </dgm:pt>
    <dgm:pt modelId="{78C854FA-867E-44F5-98A5-B0942F3AF5BA}" type="pres">
      <dgm:prSet presAssocID="{FBB3EA20-6382-4AF8-B0F0-23BC40947425}" presName="hierChild4" presStyleCnt="0"/>
      <dgm:spPr/>
    </dgm:pt>
    <dgm:pt modelId="{660FA7C3-7BDB-401A-A24F-02FC834E362A}" type="pres">
      <dgm:prSet presAssocID="{FBB3EA20-6382-4AF8-B0F0-23BC40947425}" presName="hierChild5" presStyleCnt="0"/>
      <dgm:spPr/>
    </dgm:pt>
    <dgm:pt modelId="{C37C5262-2F4F-409F-8230-B609FDFAC121}" type="pres">
      <dgm:prSet presAssocID="{44B75E28-1FCE-482A-8A74-FB3323D673DB}" presName="Name37" presStyleLbl="parChTrans1D2" presStyleIdx="2" presStyleCnt="3"/>
      <dgm:spPr/>
    </dgm:pt>
    <dgm:pt modelId="{98E9027D-1375-4CD5-9B55-F37D17B48733}" type="pres">
      <dgm:prSet presAssocID="{57C9ACEB-6B0A-425C-9C24-90B4EE4C6E37}" presName="hierRoot2" presStyleCnt="0">
        <dgm:presLayoutVars>
          <dgm:hierBranch val="init"/>
        </dgm:presLayoutVars>
      </dgm:prSet>
      <dgm:spPr/>
    </dgm:pt>
    <dgm:pt modelId="{EFCF7EE3-6628-420B-8F2F-795ADDE07C27}" type="pres">
      <dgm:prSet presAssocID="{57C9ACEB-6B0A-425C-9C24-90B4EE4C6E37}" presName="rootComposite" presStyleCnt="0"/>
      <dgm:spPr/>
    </dgm:pt>
    <dgm:pt modelId="{F74D5811-E660-4F33-B4EF-7E76695AC82C}" type="pres">
      <dgm:prSet presAssocID="{57C9ACEB-6B0A-425C-9C24-90B4EE4C6E37}" presName="rootText" presStyleLbl="node2" presStyleIdx="2" presStyleCnt="3" custScaleY="65982" custLinFactNeighborX="-763" custLinFactNeighborY="-797">
        <dgm:presLayoutVars>
          <dgm:chPref val="3"/>
        </dgm:presLayoutVars>
      </dgm:prSet>
      <dgm:spPr/>
    </dgm:pt>
    <dgm:pt modelId="{D234F18C-3C71-4DFC-9225-3A399D40C388}" type="pres">
      <dgm:prSet presAssocID="{57C9ACEB-6B0A-425C-9C24-90B4EE4C6E37}" presName="rootConnector" presStyleLbl="node2" presStyleIdx="2" presStyleCnt="3"/>
      <dgm:spPr/>
    </dgm:pt>
    <dgm:pt modelId="{A187C36C-DC53-4870-99F1-BB6C3876BD2B}" type="pres">
      <dgm:prSet presAssocID="{57C9ACEB-6B0A-425C-9C24-90B4EE4C6E37}" presName="hierChild4" presStyleCnt="0"/>
      <dgm:spPr/>
    </dgm:pt>
    <dgm:pt modelId="{AA8D7B9E-1B34-495F-A569-308FFCF4BA7C}" type="pres">
      <dgm:prSet presAssocID="{57C9ACEB-6B0A-425C-9C24-90B4EE4C6E37}" presName="hierChild5" presStyleCnt="0"/>
      <dgm:spPr/>
    </dgm:pt>
    <dgm:pt modelId="{EA07AEEB-FFDE-4243-9B38-D81556F68AB4}" type="pres">
      <dgm:prSet presAssocID="{BD9AC81A-FB1D-4592-98C8-AD8C59197451}" presName="hierChild3" presStyleCnt="0"/>
      <dgm:spPr/>
    </dgm:pt>
  </dgm:ptLst>
  <dgm:cxnLst>
    <dgm:cxn modelId="{6CF1BA19-785A-4CBC-9B6A-8D7AD67DCF6B}" srcId="{D2BA8E12-A4C4-4C6E-8580-1CED08B69EF2}" destId="{BD9AC81A-FB1D-4592-98C8-AD8C59197451}" srcOrd="0" destOrd="0" parTransId="{2A41DD71-CF70-4360-A2AC-B32DA2C525BA}" sibTransId="{80307545-79AC-4707-8E0C-497F2E3014C1}"/>
    <dgm:cxn modelId="{58575220-2F03-4C3B-A868-80C1E87E1D7E}" srcId="{BD9AC81A-FB1D-4592-98C8-AD8C59197451}" destId="{FBB3EA20-6382-4AF8-B0F0-23BC40947425}" srcOrd="1" destOrd="0" parTransId="{39A958F3-E271-4BAC-8FF8-4482A4663FEF}" sibTransId="{FE1B212D-9DB8-4275-AA4B-3ECC2A19DE49}"/>
    <dgm:cxn modelId="{31D37239-F32A-443F-B23C-203376606916}" type="presOf" srcId="{BD9AC81A-FB1D-4592-98C8-AD8C59197451}" destId="{6BFCF701-96B6-4510-AFB2-2C1F05B6E3B2}" srcOrd="0" destOrd="0" presId="urn:microsoft.com/office/officeart/2005/8/layout/orgChart1"/>
    <dgm:cxn modelId="{1A77F062-93AE-4508-B47D-63CE4F683F82}" type="presOf" srcId="{44B75E28-1FCE-482A-8A74-FB3323D673DB}" destId="{C37C5262-2F4F-409F-8230-B609FDFAC121}" srcOrd="0" destOrd="0" presId="urn:microsoft.com/office/officeart/2005/8/layout/orgChart1"/>
    <dgm:cxn modelId="{A08F1A66-6F26-4A3A-9D6B-025F96B5E62A}" type="presOf" srcId="{5BE92D6C-4419-4B08-B02D-D2A6F6A94C42}" destId="{C20B9035-BA0D-4D69-B34C-102C5D6C98C5}" srcOrd="0" destOrd="0" presId="urn:microsoft.com/office/officeart/2005/8/layout/orgChart1"/>
    <dgm:cxn modelId="{2BEA716B-296F-4334-8B37-87BB1ACE4AB3}" type="presOf" srcId="{FBB3EA20-6382-4AF8-B0F0-23BC40947425}" destId="{505E3857-8114-4767-B3D2-F005CF26DAE8}" srcOrd="1" destOrd="0" presId="urn:microsoft.com/office/officeart/2005/8/layout/orgChart1"/>
    <dgm:cxn modelId="{9D03E26B-483F-4093-94A8-F350925C063A}" type="presOf" srcId="{57C9ACEB-6B0A-425C-9C24-90B4EE4C6E37}" destId="{F74D5811-E660-4F33-B4EF-7E76695AC82C}" srcOrd="0" destOrd="0" presId="urn:microsoft.com/office/officeart/2005/8/layout/orgChart1"/>
    <dgm:cxn modelId="{BD47C872-F7AB-43D7-B716-C462818D5680}" type="presOf" srcId="{7823882E-D68E-4F41-8C2A-D4EA74065A44}" destId="{675DB342-1DF6-42CE-80A2-CF54B622421A}" srcOrd="0" destOrd="0" presId="urn:microsoft.com/office/officeart/2005/8/layout/orgChart1"/>
    <dgm:cxn modelId="{45FE8673-D212-4BD7-A09A-8AAE569736FC}" type="presOf" srcId="{D2BA8E12-A4C4-4C6E-8580-1CED08B69EF2}" destId="{6248B36E-2270-4963-81E2-12C8B20E6642}" srcOrd="0" destOrd="0" presId="urn:microsoft.com/office/officeart/2005/8/layout/orgChart1"/>
    <dgm:cxn modelId="{2E52D096-76CE-4600-AB10-CBCB3B15E959}" type="presOf" srcId="{BD9AC81A-FB1D-4592-98C8-AD8C59197451}" destId="{AC0C67E8-E786-41B4-9735-C88988F211B9}" srcOrd="1" destOrd="0" presId="urn:microsoft.com/office/officeart/2005/8/layout/orgChart1"/>
    <dgm:cxn modelId="{17D0F8CD-A0A0-48B8-8B0F-B23C6FBC0992}" type="presOf" srcId="{39A958F3-E271-4BAC-8FF8-4482A4663FEF}" destId="{280F6858-795F-4D61-8AE8-76F6F2304173}" srcOrd="0" destOrd="0" presId="urn:microsoft.com/office/officeart/2005/8/layout/orgChart1"/>
    <dgm:cxn modelId="{C2A629D3-587C-41B7-8792-101E1CBB5E2C}" type="presOf" srcId="{FBB3EA20-6382-4AF8-B0F0-23BC40947425}" destId="{06CEF77D-5A91-4759-9633-2FA54CA290FF}" srcOrd="0" destOrd="0" presId="urn:microsoft.com/office/officeart/2005/8/layout/orgChart1"/>
    <dgm:cxn modelId="{7BB9C5D3-40B1-4B94-AEA6-F24CA726F7DF}" type="presOf" srcId="{7823882E-D68E-4F41-8C2A-D4EA74065A44}" destId="{AF89E2AE-6A07-40E9-A41E-9BEA67CD6C33}" srcOrd="1" destOrd="0" presId="urn:microsoft.com/office/officeart/2005/8/layout/orgChart1"/>
    <dgm:cxn modelId="{FDE2AEE9-5819-48F7-99BB-2B7AB7125CBE}" srcId="{BD9AC81A-FB1D-4592-98C8-AD8C59197451}" destId="{7823882E-D68E-4F41-8C2A-D4EA74065A44}" srcOrd="0" destOrd="0" parTransId="{5BE92D6C-4419-4B08-B02D-D2A6F6A94C42}" sibTransId="{8AA72E34-7A69-47F7-B203-B43ABF024EDE}"/>
    <dgm:cxn modelId="{2038FDF2-8B32-493E-9890-BE741AB799C9}" srcId="{BD9AC81A-FB1D-4592-98C8-AD8C59197451}" destId="{57C9ACEB-6B0A-425C-9C24-90B4EE4C6E37}" srcOrd="2" destOrd="0" parTransId="{44B75E28-1FCE-482A-8A74-FB3323D673DB}" sibTransId="{E4CF088D-CDB6-47AA-91E7-11934EE6A330}"/>
    <dgm:cxn modelId="{984E01F8-2D87-46FA-865E-ECBA21B668DE}" type="presOf" srcId="{57C9ACEB-6B0A-425C-9C24-90B4EE4C6E37}" destId="{D234F18C-3C71-4DFC-9225-3A399D40C388}" srcOrd="1" destOrd="0" presId="urn:microsoft.com/office/officeart/2005/8/layout/orgChart1"/>
    <dgm:cxn modelId="{887EE6E6-7642-40B8-A17B-CBBEF7C2A34C}" type="presParOf" srcId="{6248B36E-2270-4963-81E2-12C8B20E6642}" destId="{6CEE19E4-066D-459F-90E2-725E6F858600}" srcOrd="0" destOrd="0" presId="urn:microsoft.com/office/officeart/2005/8/layout/orgChart1"/>
    <dgm:cxn modelId="{E9078DFC-8809-449E-B7A8-89D2BD0DFFFD}" type="presParOf" srcId="{6CEE19E4-066D-459F-90E2-725E6F858600}" destId="{CD5920DC-F3A3-45DC-88D9-23DB1A13F85A}" srcOrd="0" destOrd="0" presId="urn:microsoft.com/office/officeart/2005/8/layout/orgChart1"/>
    <dgm:cxn modelId="{1AACEE50-43CE-4BFD-997C-18734C6880DF}" type="presParOf" srcId="{CD5920DC-F3A3-45DC-88D9-23DB1A13F85A}" destId="{6BFCF701-96B6-4510-AFB2-2C1F05B6E3B2}" srcOrd="0" destOrd="0" presId="urn:microsoft.com/office/officeart/2005/8/layout/orgChart1"/>
    <dgm:cxn modelId="{78503E5B-489A-49AB-9244-2C8E9882BE25}" type="presParOf" srcId="{CD5920DC-F3A3-45DC-88D9-23DB1A13F85A}" destId="{AC0C67E8-E786-41B4-9735-C88988F211B9}" srcOrd="1" destOrd="0" presId="urn:microsoft.com/office/officeart/2005/8/layout/orgChart1"/>
    <dgm:cxn modelId="{D8C9944D-8EA8-41F7-9D95-5D14838A5EB4}" type="presParOf" srcId="{6CEE19E4-066D-459F-90E2-725E6F858600}" destId="{AC210E3C-EBE2-4F11-B78F-8159C6B7EB28}" srcOrd="1" destOrd="0" presId="urn:microsoft.com/office/officeart/2005/8/layout/orgChart1"/>
    <dgm:cxn modelId="{638FD9DD-5E35-4B45-A215-0BF97AE504E6}" type="presParOf" srcId="{AC210E3C-EBE2-4F11-B78F-8159C6B7EB28}" destId="{C20B9035-BA0D-4D69-B34C-102C5D6C98C5}" srcOrd="0" destOrd="0" presId="urn:microsoft.com/office/officeart/2005/8/layout/orgChart1"/>
    <dgm:cxn modelId="{94CCA9CC-393D-4ADC-BFC9-8C787F9FFE47}" type="presParOf" srcId="{AC210E3C-EBE2-4F11-B78F-8159C6B7EB28}" destId="{2F8A607C-C06B-4937-B079-2A775BB9E1D2}" srcOrd="1" destOrd="0" presId="urn:microsoft.com/office/officeart/2005/8/layout/orgChart1"/>
    <dgm:cxn modelId="{C838EAE1-3334-4E71-9B13-2259AD079260}" type="presParOf" srcId="{2F8A607C-C06B-4937-B079-2A775BB9E1D2}" destId="{3EABD316-3399-46A4-9C4A-1D2F9DCABEF7}" srcOrd="0" destOrd="0" presId="urn:microsoft.com/office/officeart/2005/8/layout/orgChart1"/>
    <dgm:cxn modelId="{25E14F15-2536-43CF-B9A6-807973AB98B8}" type="presParOf" srcId="{3EABD316-3399-46A4-9C4A-1D2F9DCABEF7}" destId="{675DB342-1DF6-42CE-80A2-CF54B622421A}" srcOrd="0" destOrd="0" presId="urn:microsoft.com/office/officeart/2005/8/layout/orgChart1"/>
    <dgm:cxn modelId="{8CD47AA5-A960-4638-A477-0F1556EFB162}" type="presParOf" srcId="{3EABD316-3399-46A4-9C4A-1D2F9DCABEF7}" destId="{AF89E2AE-6A07-40E9-A41E-9BEA67CD6C33}" srcOrd="1" destOrd="0" presId="urn:microsoft.com/office/officeart/2005/8/layout/orgChart1"/>
    <dgm:cxn modelId="{3719600A-0EF2-413C-8813-656A4D52ADFE}" type="presParOf" srcId="{2F8A607C-C06B-4937-B079-2A775BB9E1D2}" destId="{94CA32F4-AD73-4947-9385-13567EC9A9AE}" srcOrd="1" destOrd="0" presId="urn:microsoft.com/office/officeart/2005/8/layout/orgChart1"/>
    <dgm:cxn modelId="{BA09E251-6943-4169-A256-F7443633D359}" type="presParOf" srcId="{2F8A607C-C06B-4937-B079-2A775BB9E1D2}" destId="{188D1EA0-0CA0-4BF6-A1F3-60952CCCD190}" srcOrd="2" destOrd="0" presId="urn:microsoft.com/office/officeart/2005/8/layout/orgChart1"/>
    <dgm:cxn modelId="{CFF93DCE-AE7A-4648-AA09-7530B4844037}" type="presParOf" srcId="{AC210E3C-EBE2-4F11-B78F-8159C6B7EB28}" destId="{280F6858-795F-4D61-8AE8-76F6F2304173}" srcOrd="2" destOrd="0" presId="urn:microsoft.com/office/officeart/2005/8/layout/orgChart1"/>
    <dgm:cxn modelId="{1A5DE912-B1B2-4C2D-8AC1-8AC079B0E60F}" type="presParOf" srcId="{AC210E3C-EBE2-4F11-B78F-8159C6B7EB28}" destId="{3795B4FF-7774-4DD0-9A38-D6F715F7552E}" srcOrd="3" destOrd="0" presId="urn:microsoft.com/office/officeart/2005/8/layout/orgChart1"/>
    <dgm:cxn modelId="{BAC9BB0F-55AA-4B07-8F3D-91C8B8B2808F}" type="presParOf" srcId="{3795B4FF-7774-4DD0-9A38-D6F715F7552E}" destId="{473886CB-13C6-439B-B139-33F7E3C45864}" srcOrd="0" destOrd="0" presId="urn:microsoft.com/office/officeart/2005/8/layout/orgChart1"/>
    <dgm:cxn modelId="{0DC4DDB4-4442-4FD1-A2BD-980271766FD6}" type="presParOf" srcId="{473886CB-13C6-439B-B139-33F7E3C45864}" destId="{06CEF77D-5A91-4759-9633-2FA54CA290FF}" srcOrd="0" destOrd="0" presId="urn:microsoft.com/office/officeart/2005/8/layout/orgChart1"/>
    <dgm:cxn modelId="{3B55D488-618B-43F8-A759-A3E5B9F834EC}" type="presParOf" srcId="{473886CB-13C6-439B-B139-33F7E3C45864}" destId="{505E3857-8114-4767-B3D2-F005CF26DAE8}" srcOrd="1" destOrd="0" presId="urn:microsoft.com/office/officeart/2005/8/layout/orgChart1"/>
    <dgm:cxn modelId="{349DED83-B243-4369-AB23-D33E27AB9166}" type="presParOf" srcId="{3795B4FF-7774-4DD0-9A38-D6F715F7552E}" destId="{78C854FA-867E-44F5-98A5-B0942F3AF5BA}" srcOrd="1" destOrd="0" presId="urn:microsoft.com/office/officeart/2005/8/layout/orgChart1"/>
    <dgm:cxn modelId="{3DFA014C-7DCA-41F9-8096-D4932D50AA1F}" type="presParOf" srcId="{3795B4FF-7774-4DD0-9A38-D6F715F7552E}" destId="{660FA7C3-7BDB-401A-A24F-02FC834E362A}" srcOrd="2" destOrd="0" presId="urn:microsoft.com/office/officeart/2005/8/layout/orgChart1"/>
    <dgm:cxn modelId="{086EEDAC-F5EE-4F72-BDFF-4A94EAF0F8FC}" type="presParOf" srcId="{AC210E3C-EBE2-4F11-B78F-8159C6B7EB28}" destId="{C37C5262-2F4F-409F-8230-B609FDFAC121}" srcOrd="4" destOrd="0" presId="urn:microsoft.com/office/officeart/2005/8/layout/orgChart1"/>
    <dgm:cxn modelId="{24EEBAB3-A8CC-4187-8400-BA7C1C66A72B}" type="presParOf" srcId="{AC210E3C-EBE2-4F11-B78F-8159C6B7EB28}" destId="{98E9027D-1375-4CD5-9B55-F37D17B48733}" srcOrd="5" destOrd="0" presId="urn:microsoft.com/office/officeart/2005/8/layout/orgChart1"/>
    <dgm:cxn modelId="{F7BD91F7-897F-4799-8284-A6115091D701}" type="presParOf" srcId="{98E9027D-1375-4CD5-9B55-F37D17B48733}" destId="{EFCF7EE3-6628-420B-8F2F-795ADDE07C27}" srcOrd="0" destOrd="0" presId="urn:microsoft.com/office/officeart/2005/8/layout/orgChart1"/>
    <dgm:cxn modelId="{E52771AE-7244-40FD-9383-3C1DE0532FA1}" type="presParOf" srcId="{EFCF7EE3-6628-420B-8F2F-795ADDE07C27}" destId="{F74D5811-E660-4F33-B4EF-7E76695AC82C}" srcOrd="0" destOrd="0" presId="urn:microsoft.com/office/officeart/2005/8/layout/orgChart1"/>
    <dgm:cxn modelId="{81319EE3-2F6A-4B1C-9D50-66E8BC449295}" type="presParOf" srcId="{EFCF7EE3-6628-420B-8F2F-795ADDE07C27}" destId="{D234F18C-3C71-4DFC-9225-3A399D40C388}" srcOrd="1" destOrd="0" presId="urn:microsoft.com/office/officeart/2005/8/layout/orgChart1"/>
    <dgm:cxn modelId="{30E56F01-A4D0-4F04-B264-2FC11FE113FD}" type="presParOf" srcId="{98E9027D-1375-4CD5-9B55-F37D17B48733}" destId="{A187C36C-DC53-4870-99F1-BB6C3876BD2B}" srcOrd="1" destOrd="0" presId="urn:microsoft.com/office/officeart/2005/8/layout/orgChart1"/>
    <dgm:cxn modelId="{C65FEBB9-8FA3-4908-B7AC-B682F58A4452}" type="presParOf" srcId="{98E9027D-1375-4CD5-9B55-F37D17B48733}" destId="{AA8D7B9E-1B34-495F-A569-308FFCF4BA7C}" srcOrd="2" destOrd="0" presId="urn:microsoft.com/office/officeart/2005/8/layout/orgChart1"/>
    <dgm:cxn modelId="{B737EB2B-B968-462D-ADAC-2F8413A68D99}" type="presParOf" srcId="{6CEE19E4-066D-459F-90E2-725E6F858600}" destId="{EA07AEEB-FFDE-4243-9B38-D81556F68AB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5262-2F4F-409F-8230-B609FDFAC121}">
      <dsp:nvSpPr>
        <dsp:cNvPr id="0" name=""/>
        <dsp:cNvSpPr/>
      </dsp:nvSpPr>
      <dsp:spPr>
        <a:xfrm>
          <a:off x="6096000" y="1177718"/>
          <a:ext cx="4285768" cy="734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61"/>
              </a:lnTo>
              <a:lnTo>
                <a:pt x="4285768" y="360061"/>
              </a:lnTo>
              <a:lnTo>
                <a:pt x="4285768" y="7343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F6858-795F-4D61-8AE8-76F6F2304173}">
      <dsp:nvSpPr>
        <dsp:cNvPr id="0" name=""/>
        <dsp:cNvSpPr/>
      </dsp:nvSpPr>
      <dsp:spPr>
        <a:xfrm>
          <a:off x="6050280" y="1177718"/>
          <a:ext cx="91440" cy="7485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85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B9035-BA0D-4D69-B34C-102C5D6C98C5}">
      <dsp:nvSpPr>
        <dsp:cNvPr id="0" name=""/>
        <dsp:cNvSpPr/>
      </dsp:nvSpPr>
      <dsp:spPr>
        <a:xfrm>
          <a:off x="1782216" y="1177718"/>
          <a:ext cx="4313783" cy="706791"/>
        </a:xfrm>
        <a:custGeom>
          <a:avLst/>
          <a:gdLst/>
          <a:ahLst/>
          <a:cxnLst/>
          <a:rect l="0" t="0" r="0" b="0"/>
          <a:pathLst>
            <a:path>
              <a:moveTo>
                <a:pt x="4313783" y="0"/>
              </a:moveTo>
              <a:lnTo>
                <a:pt x="4313783" y="332526"/>
              </a:lnTo>
              <a:lnTo>
                <a:pt x="0" y="332526"/>
              </a:lnTo>
              <a:lnTo>
                <a:pt x="0" y="7067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CF701-96B6-4510-AFB2-2C1F05B6E3B2}">
      <dsp:nvSpPr>
        <dsp:cNvPr id="0" name=""/>
        <dsp:cNvSpPr/>
      </dsp:nvSpPr>
      <dsp:spPr>
        <a:xfrm>
          <a:off x="4313783" y="378340"/>
          <a:ext cx="3564433" cy="799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000" kern="1200" dirty="0"/>
            <a:t>3D </a:t>
          </a:r>
          <a:r>
            <a:rPr lang="en-US" sz="4000" kern="1200" noProof="0" dirty="0"/>
            <a:t>simulation</a:t>
          </a:r>
        </a:p>
      </dsp:txBody>
      <dsp:txXfrm>
        <a:off x="4313783" y="378340"/>
        <a:ext cx="3564433" cy="799377"/>
      </dsp:txXfrm>
    </dsp:sp>
    <dsp:sp modelId="{675DB342-1DF6-42CE-80A2-CF54B622421A}">
      <dsp:nvSpPr>
        <dsp:cNvPr id="0" name=""/>
        <dsp:cNvSpPr/>
      </dsp:nvSpPr>
      <dsp:spPr>
        <a:xfrm>
          <a:off x="0" y="1884509"/>
          <a:ext cx="3564433" cy="1197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0" dirty="0"/>
            <a:t>3D Terrain</a:t>
          </a:r>
          <a:r>
            <a:rPr lang="nb-NO" sz="4000" kern="1200" dirty="0"/>
            <a:t> </a:t>
          </a:r>
          <a:r>
            <a:rPr lang="en-US" sz="4000" kern="1200" noProof="0" dirty="0"/>
            <a:t>and layers</a:t>
          </a:r>
        </a:p>
      </dsp:txBody>
      <dsp:txXfrm>
        <a:off x="0" y="1884509"/>
        <a:ext cx="3564433" cy="1197008"/>
      </dsp:txXfrm>
    </dsp:sp>
    <dsp:sp modelId="{06CEF77D-5A91-4759-9633-2FA54CA290FF}">
      <dsp:nvSpPr>
        <dsp:cNvPr id="0" name=""/>
        <dsp:cNvSpPr/>
      </dsp:nvSpPr>
      <dsp:spPr>
        <a:xfrm>
          <a:off x="4313783" y="1926249"/>
          <a:ext cx="3564433" cy="118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000" kern="1200" dirty="0"/>
            <a:t>3D </a:t>
          </a:r>
          <a:r>
            <a:rPr lang="en-US" sz="4000" kern="1200" noProof="0" dirty="0"/>
            <a:t>Soil</a:t>
          </a:r>
          <a:r>
            <a:rPr lang="nb-NO" sz="4000" kern="1200" dirty="0"/>
            <a:t> </a:t>
          </a:r>
          <a:r>
            <a:rPr lang="en-US" sz="4000" kern="1200" noProof="0" dirty="0"/>
            <a:t>properties</a:t>
          </a:r>
        </a:p>
      </dsp:txBody>
      <dsp:txXfrm>
        <a:off x="4313783" y="1926249"/>
        <a:ext cx="3564433" cy="1181467"/>
      </dsp:txXfrm>
    </dsp:sp>
    <dsp:sp modelId="{F74D5811-E660-4F33-B4EF-7E76695AC82C}">
      <dsp:nvSpPr>
        <dsp:cNvPr id="0" name=""/>
        <dsp:cNvSpPr/>
      </dsp:nvSpPr>
      <dsp:spPr>
        <a:xfrm>
          <a:off x="8599551" y="1912045"/>
          <a:ext cx="3564433" cy="1175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000" kern="1200" dirty="0"/>
            <a:t>Advanced modeling</a:t>
          </a:r>
          <a:endParaRPr lang="en-US" sz="4000" kern="1200" dirty="0"/>
        </a:p>
      </dsp:txBody>
      <dsp:txXfrm>
        <a:off x="8599551" y="1912045"/>
        <a:ext cx="3564433" cy="1175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152B-CD89-4435-9E3D-E9F501DBFA01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F86B4-CD7D-4996-9201-DE11A9CE7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7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20 </a:t>
            </a:r>
            <a:r>
              <a:rPr lang="nb-NO" dirty="0" err="1"/>
              <a:t>Dec</a:t>
            </a:r>
            <a:r>
              <a:rPr lang="nb-NO" dirty="0"/>
              <a:t> deliver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F86B4-CD7D-4996-9201-DE11A9CE7F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9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10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F86B4-CD7D-4996-9201-DE11A9CE7F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7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9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5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3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38781-ADAC-4F7D-8251-493E38E01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5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9DF5-C5E0-474F-AB96-D4469FF5B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7616F-E35B-4308-929E-26DD9B63B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0468-9460-4CC3-BEDA-8A7DC8D5F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49CEB-5B70-4348-88A6-614CDCBC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0C55-1B62-45DE-A0D3-0E227E85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6566-BA1E-4F0D-A2C5-329ACF7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CC890-893C-480F-9F55-A623C260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199A3-1DC3-43FC-8925-03E9DA6B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B78B9-200D-453E-AD97-2C2B14E3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87251-3AE3-4794-9CEA-C079499C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F65F6-7D53-49E1-A3AE-C4F5BE9AB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3A701-FBD6-452A-9929-88A8F902B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0DE0-ABF2-4FA7-B969-8FEBD83F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32AB-B38C-405E-AEC8-F71CE918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58BF7-9AE7-42DA-BE78-EF4B2687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D20B-7F5F-4364-ACF0-000A70B8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8A23-7942-4A7E-88F8-0D96B5F9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54BE3-AF07-4380-94A7-3D325185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B3D50-B415-44D6-91E6-B31D0013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9575-3CB1-455B-AFA7-06364671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B0D-DC30-488C-A0E3-2F223E62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FAA29-690C-4803-9560-4F915E89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C8808-D677-45A2-8D31-B965A962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249E-CA56-49D3-BE73-0D013891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AAA3-4F46-40EB-9327-41FCC8E5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9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3162-FE98-43A8-A06F-838413F1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39FF-9066-4FC1-9763-FDBBC5E41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5B660-2DBE-494C-86F4-28626FAA9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BCF19-C203-4869-8D34-66AE144D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06EF-64F1-4535-8907-614C1F14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9E37A-EB2E-47B8-9CCE-A770F4FB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CFE9-2923-4100-9D45-D8A95E14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E312A-E176-429C-A07C-63144D99F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60E7A-4AE9-4A75-846F-3AB710451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ED4E2-5731-41B4-83E7-48A2ECBA3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BE689-2CA3-483E-B1DC-4C1BDD5F3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F81C1-5EF9-4BB5-A002-5DD580AA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0973B-F194-4FD2-80F6-05E6F968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0D2BB-8487-4FF8-9BB7-8327F951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3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C67D-44AF-4E54-9307-391C3215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E5B52-9EF6-4912-9976-77D55619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6A5E5-E74C-445F-8DFB-EF6042FD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B32AD-BA61-404C-B834-AA398D5E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0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E708B-D94C-474E-B66F-F9D005FB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0BCE8-67AD-4BC9-96E1-0EFAB0A8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D9D2-EDFA-44D3-95DE-D23C1A03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59AE-2F35-4B69-A833-1676D43E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5BCD-1D0D-49DF-B8A8-96D3D3C0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EED8A-9769-4A9A-975A-4CAB0E32E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B403C-0CAB-4661-9813-AC2838A9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84186-F3BF-4CDE-B0CC-DC89A379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FA4C9-B2DF-4F5F-B568-5F785636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138A-19C2-4117-AA15-B26CDA90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6456C-0D60-4B99-B227-43C80AA46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72A0D-C6DA-4C47-801D-43157BBDC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18153-7CB5-4110-8298-C668E901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A502D-8BF8-4EF8-A915-2E8F54B0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E29E2-72DA-4C08-B2FC-8AF895B5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6020C-A4B3-41C8-B41B-36017B09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B2EED-5301-4535-B55A-059142FB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367B1-49B3-43D9-9882-1B79F8E0F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72D12-0039-4413-9841-8FB88B2DEFE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A74EA-4666-4207-85C9-1B6F71FDD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C634B-C609-46AB-B11D-0B61C4B72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D290-6CE9-42DC-B1DC-C599964A3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2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234-22F7-4C32-92EA-FB6628723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300" y="406399"/>
            <a:ext cx="9144000" cy="1223963"/>
          </a:xfrm>
        </p:spPr>
        <p:txBody>
          <a:bodyPr/>
          <a:lstStyle/>
          <a:p>
            <a:r>
              <a:rPr lang="nb-NO" dirty="0"/>
              <a:t>Gjerdrum </a:t>
            </a:r>
            <a:r>
              <a:rPr lang="nb-NO" dirty="0" err="1"/>
              <a:t>landslide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7BD9EF-C560-4461-9658-3110A31EB8F9}"/>
              </a:ext>
            </a:extLst>
          </p:cNvPr>
          <p:cNvSpPr txBox="1">
            <a:spLocks/>
          </p:cNvSpPr>
          <p:nvPr/>
        </p:nvSpPr>
        <p:spPr>
          <a:xfrm>
            <a:off x="228600" y="4846637"/>
            <a:ext cx="120904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308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0E6C-9A38-4229-AEBA-9A5EF480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r>
              <a:rPr lang="nb-NO" dirty="0" err="1"/>
              <a:t>Constitutive</a:t>
            </a:r>
            <a:r>
              <a:rPr lang="nb-NO" dirty="0"/>
              <a:t> </a:t>
            </a:r>
            <a:r>
              <a:rPr lang="nb-NO" dirty="0" err="1"/>
              <a:t>soil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en-US" dirty="0"/>
          </a:p>
        </p:txBody>
      </p:sp>
      <p:pic>
        <p:nvPicPr>
          <p:cNvPr id="4" name="Bilde 16">
            <a:extLst>
              <a:ext uri="{FF2B5EF4-FFF2-40B4-BE49-F238E27FC236}">
                <a16:creationId xmlns:a16="http://schemas.microsoft.com/office/drawing/2014/main" id="{4D8C3A91-9E44-4C6F-92C3-F513D8F2E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75" y="1281649"/>
            <a:ext cx="6291925" cy="4972506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48B8A56-5268-4770-B6B4-6CC86C77DE65}"/>
              </a:ext>
            </a:extLst>
          </p:cNvPr>
          <p:cNvGraphicFramePr>
            <a:graphicFrameLocks noGrp="1"/>
          </p:cNvGraphicFramePr>
          <p:nvPr/>
        </p:nvGraphicFramePr>
        <p:xfrm>
          <a:off x="365761" y="2060786"/>
          <a:ext cx="5287647" cy="37859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5679">
                  <a:extLst>
                    <a:ext uri="{9D8B030D-6E8A-4147-A177-3AD203B41FA5}">
                      <a16:colId xmlns:a16="http://schemas.microsoft.com/office/drawing/2014/main" val="3800785077"/>
                    </a:ext>
                  </a:extLst>
                </a:gridCol>
                <a:gridCol w="1259419">
                  <a:extLst>
                    <a:ext uri="{9D8B030D-6E8A-4147-A177-3AD203B41FA5}">
                      <a16:colId xmlns:a16="http://schemas.microsoft.com/office/drawing/2014/main" val="3692214773"/>
                    </a:ext>
                  </a:extLst>
                </a:gridCol>
                <a:gridCol w="1762549">
                  <a:extLst>
                    <a:ext uri="{9D8B030D-6E8A-4147-A177-3AD203B41FA5}">
                      <a16:colId xmlns:a16="http://schemas.microsoft.com/office/drawing/2014/main" val="289747041"/>
                    </a:ext>
                  </a:extLst>
                </a:gridCol>
              </a:tblGrid>
              <a:tr h="768435">
                <a:tc>
                  <a:txBody>
                    <a:bodyPr/>
                    <a:lstStyle/>
                    <a:p>
                      <a:pPr algn="ctr"/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Clay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Quick</a:t>
                      </a:r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clay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8211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Peak </a:t>
                      </a:r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strength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CPTu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CPTu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16051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Residual </a:t>
                      </a:r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strength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kPa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000">
                          <a:solidFill>
                            <a:schemeClr val="tx1"/>
                          </a:solidFill>
                        </a:rPr>
                        <a:t>0.5 </a:t>
                      </a:r>
                      <a:r>
                        <a:rPr lang="nb-NO" sz="3000" dirty="0" err="1">
                          <a:solidFill>
                            <a:schemeClr val="tx1"/>
                          </a:solidFill>
                        </a:rPr>
                        <a:t>kPa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43022"/>
                  </a:ext>
                </a:extLst>
              </a:tr>
              <a:tr h="768435">
                <a:tc>
                  <a:txBody>
                    <a:bodyPr/>
                    <a:lstStyle/>
                    <a:p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Gamma_95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b-NO" sz="3000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2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6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rface chart&#10;&#10;Description automatically generated">
            <a:extLst>
              <a:ext uri="{FF2B5EF4-FFF2-40B4-BE49-F238E27FC236}">
                <a16:creationId xmlns:a16="http://schemas.microsoft.com/office/drawing/2014/main" id="{4F92162A-19BF-4B23-918B-2D8FCD343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20" y="950514"/>
            <a:ext cx="7480580" cy="5557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0D513-6EC3-4D6E-A8C2-CCDAD8465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52" y="950513"/>
            <a:ext cx="4319008" cy="57724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8EF05C-126A-420F-A6DA-845C874A3F26}"/>
              </a:ext>
            </a:extLst>
          </p:cNvPr>
          <p:cNvSpPr txBox="1">
            <a:spLocks/>
          </p:cNvSpPr>
          <p:nvPr/>
        </p:nvSpPr>
        <p:spPr>
          <a:xfrm>
            <a:off x="6953512" y="0"/>
            <a:ext cx="3094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Velocity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35F0FF-3980-449A-8B58-BF6EDB3237C2}"/>
              </a:ext>
            </a:extLst>
          </p:cNvPr>
          <p:cNvSpPr txBox="1">
            <a:spLocks/>
          </p:cNvSpPr>
          <p:nvPr/>
        </p:nvSpPr>
        <p:spPr>
          <a:xfrm>
            <a:off x="237753" y="-236061"/>
            <a:ext cx="4596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Stage 1 of the slide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3A9974-D27B-4652-B706-23436957F41E}"/>
              </a:ext>
            </a:extLst>
          </p:cNvPr>
          <p:cNvSpPr txBox="1">
            <a:spLocks/>
          </p:cNvSpPr>
          <p:nvPr/>
        </p:nvSpPr>
        <p:spPr>
          <a:xfrm>
            <a:off x="5971833" y="3429000"/>
            <a:ext cx="3094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</a:t>
            </a:r>
          </a:p>
          <a:p>
            <a:r>
              <a:rPr lang="en-US" dirty="0"/>
              <a:t>slide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D91D3-1937-48B4-839D-8B79254E317D}"/>
              </a:ext>
            </a:extLst>
          </p:cNvPr>
          <p:cNvCxnSpPr>
            <a:cxnSpLocks/>
          </p:cNvCxnSpPr>
          <p:nvPr/>
        </p:nvCxnSpPr>
        <p:spPr>
          <a:xfrm>
            <a:off x="7386320" y="4119880"/>
            <a:ext cx="589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28E414-847E-414F-B850-A14D4FFEA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099" y="9753"/>
            <a:ext cx="2139739" cy="2274119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65AE1F-711F-498C-9470-00EF0447A600}"/>
              </a:ext>
            </a:extLst>
          </p:cNvPr>
          <p:cNvSpPr/>
          <p:nvPr/>
        </p:nvSpPr>
        <p:spPr>
          <a:xfrm>
            <a:off x="10682344" y="4195482"/>
            <a:ext cx="699247" cy="1764254"/>
          </a:xfrm>
          <a:custGeom>
            <a:avLst/>
            <a:gdLst>
              <a:gd name="connsiteX0" fmla="*/ 699247 w 699247"/>
              <a:gd name="connsiteY0" fmla="*/ 1764254 h 1764254"/>
              <a:gd name="connsiteX1" fmla="*/ 376517 w 699247"/>
              <a:gd name="connsiteY1" fmla="*/ 1194099 h 1764254"/>
              <a:gd name="connsiteX2" fmla="*/ 172122 w 699247"/>
              <a:gd name="connsiteY2" fmla="*/ 570156 h 1764254"/>
              <a:gd name="connsiteX3" fmla="*/ 0 w 699247"/>
              <a:gd name="connsiteY3" fmla="*/ 0 h 176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7" h="1764254">
                <a:moveTo>
                  <a:pt x="699247" y="1764254"/>
                </a:moveTo>
                <a:cubicBezTo>
                  <a:pt x="581809" y="1578684"/>
                  <a:pt x="464371" y="1393115"/>
                  <a:pt x="376517" y="1194099"/>
                </a:cubicBezTo>
                <a:cubicBezTo>
                  <a:pt x="288663" y="995083"/>
                  <a:pt x="234875" y="769172"/>
                  <a:pt x="172122" y="570156"/>
                </a:cubicBezTo>
                <a:cubicBezTo>
                  <a:pt x="109369" y="371140"/>
                  <a:pt x="60960" y="12909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B54556-4D48-42DC-9EE5-2FF3A14A3A55}"/>
              </a:ext>
            </a:extLst>
          </p:cNvPr>
          <p:cNvSpPr/>
          <p:nvPr/>
        </p:nvSpPr>
        <p:spPr>
          <a:xfrm>
            <a:off x="10617798" y="2775473"/>
            <a:ext cx="56394" cy="1226372"/>
          </a:xfrm>
          <a:custGeom>
            <a:avLst/>
            <a:gdLst>
              <a:gd name="connsiteX0" fmla="*/ 43030 w 56394"/>
              <a:gd name="connsiteY0" fmla="*/ 1226372 h 1226372"/>
              <a:gd name="connsiteX1" fmla="*/ 53788 w 56394"/>
              <a:gd name="connsiteY1" fmla="*/ 430306 h 1226372"/>
              <a:gd name="connsiteX2" fmla="*/ 0 w 56394"/>
              <a:gd name="connsiteY2" fmla="*/ 0 h 122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94" h="1226372">
                <a:moveTo>
                  <a:pt x="43030" y="1226372"/>
                </a:moveTo>
                <a:cubicBezTo>
                  <a:pt x="51995" y="930536"/>
                  <a:pt x="60960" y="634701"/>
                  <a:pt x="53788" y="430306"/>
                </a:cubicBezTo>
                <a:cubicBezTo>
                  <a:pt x="46616" y="225911"/>
                  <a:pt x="23308" y="112955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8A9642-90F5-407A-B77F-28AE6200CFED}"/>
              </a:ext>
            </a:extLst>
          </p:cNvPr>
          <p:cNvSpPr/>
          <p:nvPr/>
        </p:nvSpPr>
        <p:spPr>
          <a:xfrm>
            <a:off x="10671586" y="2269864"/>
            <a:ext cx="957430" cy="3603811"/>
          </a:xfrm>
          <a:custGeom>
            <a:avLst/>
            <a:gdLst>
              <a:gd name="connsiteX0" fmla="*/ 957430 w 957430"/>
              <a:gd name="connsiteY0" fmla="*/ 3603811 h 3603811"/>
              <a:gd name="connsiteX1" fmla="*/ 580913 w 957430"/>
              <a:gd name="connsiteY1" fmla="*/ 2796988 h 3603811"/>
              <a:gd name="connsiteX2" fmla="*/ 322729 w 957430"/>
              <a:gd name="connsiteY2" fmla="*/ 2054710 h 3603811"/>
              <a:gd name="connsiteX3" fmla="*/ 290456 w 957430"/>
              <a:gd name="connsiteY3" fmla="*/ 1355463 h 3603811"/>
              <a:gd name="connsiteX4" fmla="*/ 215153 w 957430"/>
              <a:gd name="connsiteY4" fmla="*/ 613185 h 3603811"/>
              <a:gd name="connsiteX5" fmla="*/ 0 w 957430"/>
              <a:gd name="connsiteY5" fmla="*/ 0 h 360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430" h="3603811">
                <a:moveTo>
                  <a:pt x="957430" y="3603811"/>
                </a:moveTo>
                <a:cubicBezTo>
                  <a:pt x="822063" y="3329491"/>
                  <a:pt x="686696" y="3055171"/>
                  <a:pt x="580913" y="2796988"/>
                </a:cubicBezTo>
                <a:cubicBezTo>
                  <a:pt x="475130" y="2538805"/>
                  <a:pt x="371139" y="2294964"/>
                  <a:pt x="322729" y="2054710"/>
                </a:cubicBezTo>
                <a:cubicBezTo>
                  <a:pt x="274319" y="1814456"/>
                  <a:pt x="308385" y="1595717"/>
                  <a:pt x="290456" y="1355463"/>
                </a:cubicBezTo>
                <a:cubicBezTo>
                  <a:pt x="272527" y="1115209"/>
                  <a:pt x="263562" y="839096"/>
                  <a:pt x="215153" y="613185"/>
                </a:cubicBezTo>
                <a:cubicBezTo>
                  <a:pt x="166744" y="387274"/>
                  <a:pt x="10758" y="5020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A4151E-6DB9-4EC3-9A04-B04CABFD3FC9}"/>
              </a:ext>
            </a:extLst>
          </p:cNvPr>
          <p:cNvSpPr/>
          <p:nvPr/>
        </p:nvSpPr>
        <p:spPr>
          <a:xfrm>
            <a:off x="5282005" y="1678193"/>
            <a:ext cx="5346550" cy="1194932"/>
          </a:xfrm>
          <a:custGeom>
            <a:avLst/>
            <a:gdLst>
              <a:gd name="connsiteX0" fmla="*/ 5346550 w 5346550"/>
              <a:gd name="connsiteY0" fmla="*/ 1097280 h 1194932"/>
              <a:gd name="connsiteX1" fmla="*/ 4421393 w 5346550"/>
              <a:gd name="connsiteY1" fmla="*/ 946673 h 1194932"/>
              <a:gd name="connsiteX2" fmla="*/ 3571539 w 5346550"/>
              <a:gd name="connsiteY2" fmla="*/ 1032734 h 1194932"/>
              <a:gd name="connsiteX3" fmla="*/ 2818503 w 5346550"/>
              <a:gd name="connsiteY3" fmla="*/ 1194099 h 1194932"/>
              <a:gd name="connsiteX4" fmla="*/ 1796527 w 5346550"/>
              <a:gd name="connsiteY4" fmla="*/ 957431 h 1194932"/>
              <a:gd name="connsiteX5" fmla="*/ 1086522 w 5346550"/>
              <a:gd name="connsiteY5" fmla="*/ 473336 h 1194932"/>
              <a:gd name="connsiteX6" fmla="*/ 0 w 5346550"/>
              <a:gd name="connsiteY6" fmla="*/ 0 h 119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550" h="1194932">
                <a:moveTo>
                  <a:pt x="5346550" y="1097280"/>
                </a:moveTo>
                <a:cubicBezTo>
                  <a:pt x="5031889" y="1027355"/>
                  <a:pt x="4717228" y="957431"/>
                  <a:pt x="4421393" y="946673"/>
                </a:cubicBezTo>
                <a:cubicBezTo>
                  <a:pt x="4125558" y="935915"/>
                  <a:pt x="3838687" y="991496"/>
                  <a:pt x="3571539" y="1032734"/>
                </a:cubicBezTo>
                <a:cubicBezTo>
                  <a:pt x="3304391" y="1073972"/>
                  <a:pt x="3114338" y="1206649"/>
                  <a:pt x="2818503" y="1194099"/>
                </a:cubicBezTo>
                <a:cubicBezTo>
                  <a:pt x="2522668" y="1181549"/>
                  <a:pt x="2085190" y="1077558"/>
                  <a:pt x="1796527" y="957431"/>
                </a:cubicBezTo>
                <a:cubicBezTo>
                  <a:pt x="1507864" y="837304"/>
                  <a:pt x="1385943" y="632908"/>
                  <a:pt x="1086522" y="473336"/>
                </a:cubicBezTo>
                <a:cubicBezTo>
                  <a:pt x="787101" y="313764"/>
                  <a:pt x="393550" y="15688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748519-5632-445F-8BE2-35B16B619B9B}"/>
              </a:ext>
            </a:extLst>
          </p:cNvPr>
          <p:cNvSpPr/>
          <p:nvPr/>
        </p:nvSpPr>
        <p:spPr>
          <a:xfrm>
            <a:off x="5228216" y="1495313"/>
            <a:ext cx="5357309" cy="1168979"/>
          </a:xfrm>
          <a:custGeom>
            <a:avLst/>
            <a:gdLst>
              <a:gd name="connsiteX0" fmla="*/ 5357309 w 5357309"/>
              <a:gd name="connsiteY0" fmla="*/ 1086522 h 1168979"/>
              <a:gd name="connsiteX1" fmla="*/ 4313817 w 5357309"/>
              <a:gd name="connsiteY1" fmla="*/ 957431 h 1168979"/>
              <a:gd name="connsiteX2" fmla="*/ 3291840 w 5357309"/>
              <a:gd name="connsiteY2" fmla="*/ 1065007 h 1168979"/>
              <a:gd name="connsiteX3" fmla="*/ 2560320 w 5357309"/>
              <a:gd name="connsiteY3" fmla="*/ 1161826 h 1168979"/>
              <a:gd name="connsiteX4" fmla="*/ 1925619 w 5357309"/>
              <a:gd name="connsiteY4" fmla="*/ 860612 h 1168979"/>
              <a:gd name="connsiteX5" fmla="*/ 1409252 w 5357309"/>
              <a:gd name="connsiteY5" fmla="*/ 548640 h 1168979"/>
              <a:gd name="connsiteX6" fmla="*/ 634702 w 5357309"/>
              <a:gd name="connsiteY6" fmla="*/ 236668 h 1168979"/>
              <a:gd name="connsiteX7" fmla="*/ 0 w 5357309"/>
              <a:gd name="connsiteY7" fmla="*/ 0 h 116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57309" h="1168979">
                <a:moveTo>
                  <a:pt x="5357309" y="1086522"/>
                </a:moveTo>
                <a:cubicBezTo>
                  <a:pt x="5007685" y="1023769"/>
                  <a:pt x="4658062" y="961017"/>
                  <a:pt x="4313817" y="957431"/>
                </a:cubicBezTo>
                <a:cubicBezTo>
                  <a:pt x="3969572" y="953845"/>
                  <a:pt x="3584089" y="1030941"/>
                  <a:pt x="3291840" y="1065007"/>
                </a:cubicBezTo>
                <a:cubicBezTo>
                  <a:pt x="2999590" y="1099073"/>
                  <a:pt x="2788023" y="1195892"/>
                  <a:pt x="2560320" y="1161826"/>
                </a:cubicBezTo>
                <a:cubicBezTo>
                  <a:pt x="2332617" y="1127760"/>
                  <a:pt x="2117464" y="962810"/>
                  <a:pt x="1925619" y="860612"/>
                </a:cubicBezTo>
                <a:cubicBezTo>
                  <a:pt x="1733774" y="758414"/>
                  <a:pt x="1624405" y="652631"/>
                  <a:pt x="1409252" y="548640"/>
                </a:cubicBezTo>
                <a:cubicBezTo>
                  <a:pt x="1194099" y="444649"/>
                  <a:pt x="869577" y="328108"/>
                  <a:pt x="634702" y="236668"/>
                </a:cubicBezTo>
                <a:cubicBezTo>
                  <a:pt x="399827" y="145228"/>
                  <a:pt x="199913" y="72614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121D1C-F81F-4AC6-BDF9-AA0562791711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10048239" y="4195482"/>
            <a:ext cx="6341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E8DBBD-4C40-4DBC-BF8C-CFBF2E8C7D6D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10477948" y="2269864"/>
            <a:ext cx="107577" cy="311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EAA4CA-5CA4-494C-8147-19153021E530}"/>
              </a:ext>
            </a:extLst>
          </p:cNvPr>
          <p:cNvCxnSpPr>
            <a:cxnSpLocks/>
            <a:stCxn id="7" idx="0"/>
          </p:cNvCxnSpPr>
          <p:nvPr/>
        </p:nvCxnSpPr>
        <p:spPr>
          <a:xfrm flipH="1">
            <a:off x="10048239" y="4001845"/>
            <a:ext cx="6125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79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634CB-1FB6-4977-807A-9E1C65DBA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52" y="950513"/>
            <a:ext cx="4319008" cy="57724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2B1EF7-33A7-463D-99BA-215A012A82CD}"/>
              </a:ext>
            </a:extLst>
          </p:cNvPr>
          <p:cNvSpPr txBox="1">
            <a:spLocks/>
          </p:cNvSpPr>
          <p:nvPr/>
        </p:nvSpPr>
        <p:spPr>
          <a:xfrm>
            <a:off x="237753" y="-236061"/>
            <a:ext cx="4596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Stage 1 of the slide</a:t>
            </a:r>
          </a:p>
        </p:txBody>
      </p:sp>
      <p:pic>
        <p:nvPicPr>
          <p:cNvPr id="6" name="Picture 5" descr="Surface chart&#10;&#10;Description automatically generated">
            <a:extLst>
              <a:ext uri="{FF2B5EF4-FFF2-40B4-BE49-F238E27FC236}">
                <a16:creationId xmlns:a16="http://schemas.microsoft.com/office/drawing/2014/main" id="{208C0975-80C4-4DF4-93EF-D3C0FF91B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13" y="1096361"/>
            <a:ext cx="7363474" cy="54807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2E4ACF-BF5D-4F12-90B8-61513FF728F4}"/>
              </a:ext>
            </a:extLst>
          </p:cNvPr>
          <p:cNvSpPr txBox="1">
            <a:spLocks/>
          </p:cNvSpPr>
          <p:nvPr/>
        </p:nvSpPr>
        <p:spPr>
          <a:xfrm>
            <a:off x="6953512" y="0"/>
            <a:ext cx="3094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Shear strain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78073B-1E3F-4DA6-97B6-B592181B2C8B}"/>
              </a:ext>
            </a:extLst>
          </p:cNvPr>
          <p:cNvSpPr txBox="1">
            <a:spLocks/>
          </p:cNvSpPr>
          <p:nvPr/>
        </p:nvSpPr>
        <p:spPr>
          <a:xfrm>
            <a:off x="6276633" y="4104640"/>
            <a:ext cx="3094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Shear </a:t>
            </a:r>
          </a:p>
          <a:p>
            <a:r>
              <a:rPr lang="en-US" dirty="0"/>
              <a:t>band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F14012-AD0D-4A41-A5AA-E9E0C849D9EB}"/>
              </a:ext>
            </a:extLst>
          </p:cNvPr>
          <p:cNvCxnSpPr>
            <a:cxnSpLocks/>
          </p:cNvCxnSpPr>
          <p:nvPr/>
        </p:nvCxnSpPr>
        <p:spPr>
          <a:xfrm>
            <a:off x="7599679" y="4795520"/>
            <a:ext cx="589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5175D53-A117-42D9-9717-CF866B11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396" y="39444"/>
            <a:ext cx="1344476" cy="223389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D07309-5E8D-4DE2-8A0E-DF38740D098E}"/>
              </a:ext>
            </a:extLst>
          </p:cNvPr>
          <p:cNvSpPr/>
          <p:nvPr/>
        </p:nvSpPr>
        <p:spPr>
          <a:xfrm>
            <a:off x="10682344" y="4152450"/>
            <a:ext cx="699247" cy="1764254"/>
          </a:xfrm>
          <a:custGeom>
            <a:avLst/>
            <a:gdLst>
              <a:gd name="connsiteX0" fmla="*/ 699247 w 699247"/>
              <a:gd name="connsiteY0" fmla="*/ 1764254 h 1764254"/>
              <a:gd name="connsiteX1" fmla="*/ 376517 w 699247"/>
              <a:gd name="connsiteY1" fmla="*/ 1194099 h 1764254"/>
              <a:gd name="connsiteX2" fmla="*/ 172122 w 699247"/>
              <a:gd name="connsiteY2" fmla="*/ 570156 h 1764254"/>
              <a:gd name="connsiteX3" fmla="*/ 0 w 699247"/>
              <a:gd name="connsiteY3" fmla="*/ 0 h 176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7" h="1764254">
                <a:moveTo>
                  <a:pt x="699247" y="1764254"/>
                </a:moveTo>
                <a:cubicBezTo>
                  <a:pt x="581809" y="1578684"/>
                  <a:pt x="464371" y="1393115"/>
                  <a:pt x="376517" y="1194099"/>
                </a:cubicBezTo>
                <a:cubicBezTo>
                  <a:pt x="288663" y="995083"/>
                  <a:pt x="234875" y="769172"/>
                  <a:pt x="172122" y="570156"/>
                </a:cubicBezTo>
                <a:cubicBezTo>
                  <a:pt x="109369" y="371140"/>
                  <a:pt x="60960" y="12909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D1E424-9D36-4BB4-801F-179082139969}"/>
              </a:ext>
            </a:extLst>
          </p:cNvPr>
          <p:cNvSpPr/>
          <p:nvPr/>
        </p:nvSpPr>
        <p:spPr>
          <a:xfrm>
            <a:off x="10617798" y="2732441"/>
            <a:ext cx="56394" cy="1226372"/>
          </a:xfrm>
          <a:custGeom>
            <a:avLst/>
            <a:gdLst>
              <a:gd name="connsiteX0" fmla="*/ 43030 w 56394"/>
              <a:gd name="connsiteY0" fmla="*/ 1226372 h 1226372"/>
              <a:gd name="connsiteX1" fmla="*/ 53788 w 56394"/>
              <a:gd name="connsiteY1" fmla="*/ 430306 h 1226372"/>
              <a:gd name="connsiteX2" fmla="*/ 0 w 56394"/>
              <a:gd name="connsiteY2" fmla="*/ 0 h 122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94" h="1226372">
                <a:moveTo>
                  <a:pt x="43030" y="1226372"/>
                </a:moveTo>
                <a:cubicBezTo>
                  <a:pt x="51995" y="930536"/>
                  <a:pt x="60960" y="634701"/>
                  <a:pt x="53788" y="430306"/>
                </a:cubicBezTo>
                <a:cubicBezTo>
                  <a:pt x="46616" y="225911"/>
                  <a:pt x="23308" y="112955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972B39-1E01-4B4D-B326-0CE2B9F8495D}"/>
              </a:ext>
            </a:extLst>
          </p:cNvPr>
          <p:cNvSpPr/>
          <p:nvPr/>
        </p:nvSpPr>
        <p:spPr>
          <a:xfrm>
            <a:off x="10671586" y="2226832"/>
            <a:ext cx="957430" cy="3603811"/>
          </a:xfrm>
          <a:custGeom>
            <a:avLst/>
            <a:gdLst>
              <a:gd name="connsiteX0" fmla="*/ 957430 w 957430"/>
              <a:gd name="connsiteY0" fmla="*/ 3603811 h 3603811"/>
              <a:gd name="connsiteX1" fmla="*/ 580913 w 957430"/>
              <a:gd name="connsiteY1" fmla="*/ 2796988 h 3603811"/>
              <a:gd name="connsiteX2" fmla="*/ 322729 w 957430"/>
              <a:gd name="connsiteY2" fmla="*/ 2054710 h 3603811"/>
              <a:gd name="connsiteX3" fmla="*/ 290456 w 957430"/>
              <a:gd name="connsiteY3" fmla="*/ 1355463 h 3603811"/>
              <a:gd name="connsiteX4" fmla="*/ 215153 w 957430"/>
              <a:gd name="connsiteY4" fmla="*/ 613185 h 3603811"/>
              <a:gd name="connsiteX5" fmla="*/ 0 w 957430"/>
              <a:gd name="connsiteY5" fmla="*/ 0 h 360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430" h="3603811">
                <a:moveTo>
                  <a:pt x="957430" y="3603811"/>
                </a:moveTo>
                <a:cubicBezTo>
                  <a:pt x="822063" y="3329491"/>
                  <a:pt x="686696" y="3055171"/>
                  <a:pt x="580913" y="2796988"/>
                </a:cubicBezTo>
                <a:cubicBezTo>
                  <a:pt x="475130" y="2538805"/>
                  <a:pt x="371139" y="2294964"/>
                  <a:pt x="322729" y="2054710"/>
                </a:cubicBezTo>
                <a:cubicBezTo>
                  <a:pt x="274319" y="1814456"/>
                  <a:pt x="308385" y="1595717"/>
                  <a:pt x="290456" y="1355463"/>
                </a:cubicBezTo>
                <a:cubicBezTo>
                  <a:pt x="272527" y="1115209"/>
                  <a:pt x="263562" y="839096"/>
                  <a:pt x="215153" y="613185"/>
                </a:cubicBezTo>
                <a:cubicBezTo>
                  <a:pt x="166744" y="387274"/>
                  <a:pt x="10758" y="5020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9C2B59F-AAA3-4F7E-8132-DBFD5A225F89}"/>
              </a:ext>
            </a:extLst>
          </p:cNvPr>
          <p:cNvSpPr/>
          <p:nvPr/>
        </p:nvSpPr>
        <p:spPr>
          <a:xfrm>
            <a:off x="5282005" y="1635161"/>
            <a:ext cx="5346550" cy="1194932"/>
          </a:xfrm>
          <a:custGeom>
            <a:avLst/>
            <a:gdLst>
              <a:gd name="connsiteX0" fmla="*/ 5346550 w 5346550"/>
              <a:gd name="connsiteY0" fmla="*/ 1097280 h 1194932"/>
              <a:gd name="connsiteX1" fmla="*/ 4421393 w 5346550"/>
              <a:gd name="connsiteY1" fmla="*/ 946673 h 1194932"/>
              <a:gd name="connsiteX2" fmla="*/ 3571539 w 5346550"/>
              <a:gd name="connsiteY2" fmla="*/ 1032734 h 1194932"/>
              <a:gd name="connsiteX3" fmla="*/ 2818503 w 5346550"/>
              <a:gd name="connsiteY3" fmla="*/ 1194099 h 1194932"/>
              <a:gd name="connsiteX4" fmla="*/ 1796527 w 5346550"/>
              <a:gd name="connsiteY4" fmla="*/ 957431 h 1194932"/>
              <a:gd name="connsiteX5" fmla="*/ 1086522 w 5346550"/>
              <a:gd name="connsiteY5" fmla="*/ 473336 h 1194932"/>
              <a:gd name="connsiteX6" fmla="*/ 0 w 5346550"/>
              <a:gd name="connsiteY6" fmla="*/ 0 h 119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550" h="1194932">
                <a:moveTo>
                  <a:pt x="5346550" y="1097280"/>
                </a:moveTo>
                <a:cubicBezTo>
                  <a:pt x="5031889" y="1027355"/>
                  <a:pt x="4717228" y="957431"/>
                  <a:pt x="4421393" y="946673"/>
                </a:cubicBezTo>
                <a:cubicBezTo>
                  <a:pt x="4125558" y="935915"/>
                  <a:pt x="3838687" y="991496"/>
                  <a:pt x="3571539" y="1032734"/>
                </a:cubicBezTo>
                <a:cubicBezTo>
                  <a:pt x="3304391" y="1073972"/>
                  <a:pt x="3114338" y="1206649"/>
                  <a:pt x="2818503" y="1194099"/>
                </a:cubicBezTo>
                <a:cubicBezTo>
                  <a:pt x="2522668" y="1181549"/>
                  <a:pt x="2085190" y="1077558"/>
                  <a:pt x="1796527" y="957431"/>
                </a:cubicBezTo>
                <a:cubicBezTo>
                  <a:pt x="1507864" y="837304"/>
                  <a:pt x="1385943" y="632908"/>
                  <a:pt x="1086522" y="473336"/>
                </a:cubicBezTo>
                <a:cubicBezTo>
                  <a:pt x="787101" y="313764"/>
                  <a:pt x="393550" y="156882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EAB38A9-B227-405D-8C07-B2D42CE6BD61}"/>
              </a:ext>
            </a:extLst>
          </p:cNvPr>
          <p:cNvSpPr/>
          <p:nvPr/>
        </p:nvSpPr>
        <p:spPr>
          <a:xfrm>
            <a:off x="5228216" y="1452281"/>
            <a:ext cx="5357309" cy="1168979"/>
          </a:xfrm>
          <a:custGeom>
            <a:avLst/>
            <a:gdLst>
              <a:gd name="connsiteX0" fmla="*/ 5357309 w 5357309"/>
              <a:gd name="connsiteY0" fmla="*/ 1086522 h 1168979"/>
              <a:gd name="connsiteX1" fmla="*/ 4313817 w 5357309"/>
              <a:gd name="connsiteY1" fmla="*/ 957431 h 1168979"/>
              <a:gd name="connsiteX2" fmla="*/ 3291840 w 5357309"/>
              <a:gd name="connsiteY2" fmla="*/ 1065007 h 1168979"/>
              <a:gd name="connsiteX3" fmla="*/ 2560320 w 5357309"/>
              <a:gd name="connsiteY3" fmla="*/ 1161826 h 1168979"/>
              <a:gd name="connsiteX4" fmla="*/ 1925619 w 5357309"/>
              <a:gd name="connsiteY4" fmla="*/ 860612 h 1168979"/>
              <a:gd name="connsiteX5" fmla="*/ 1409252 w 5357309"/>
              <a:gd name="connsiteY5" fmla="*/ 548640 h 1168979"/>
              <a:gd name="connsiteX6" fmla="*/ 634702 w 5357309"/>
              <a:gd name="connsiteY6" fmla="*/ 236668 h 1168979"/>
              <a:gd name="connsiteX7" fmla="*/ 0 w 5357309"/>
              <a:gd name="connsiteY7" fmla="*/ 0 h 116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57309" h="1168979">
                <a:moveTo>
                  <a:pt x="5357309" y="1086522"/>
                </a:moveTo>
                <a:cubicBezTo>
                  <a:pt x="5007685" y="1023769"/>
                  <a:pt x="4658062" y="961017"/>
                  <a:pt x="4313817" y="957431"/>
                </a:cubicBezTo>
                <a:cubicBezTo>
                  <a:pt x="3969572" y="953845"/>
                  <a:pt x="3584089" y="1030941"/>
                  <a:pt x="3291840" y="1065007"/>
                </a:cubicBezTo>
                <a:cubicBezTo>
                  <a:pt x="2999590" y="1099073"/>
                  <a:pt x="2788023" y="1195892"/>
                  <a:pt x="2560320" y="1161826"/>
                </a:cubicBezTo>
                <a:cubicBezTo>
                  <a:pt x="2332617" y="1127760"/>
                  <a:pt x="2117464" y="962810"/>
                  <a:pt x="1925619" y="860612"/>
                </a:cubicBezTo>
                <a:cubicBezTo>
                  <a:pt x="1733774" y="758414"/>
                  <a:pt x="1624405" y="652631"/>
                  <a:pt x="1409252" y="548640"/>
                </a:cubicBezTo>
                <a:cubicBezTo>
                  <a:pt x="1194099" y="444649"/>
                  <a:pt x="869577" y="328108"/>
                  <a:pt x="634702" y="236668"/>
                </a:cubicBezTo>
                <a:cubicBezTo>
                  <a:pt x="399827" y="145228"/>
                  <a:pt x="199913" y="72614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5C07F6-766D-45DA-9E7A-6D1447E17BEB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10048239" y="4152450"/>
            <a:ext cx="6341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1793D3-1EBD-4790-9457-0F34923E511B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0477948" y="2226832"/>
            <a:ext cx="107577" cy="311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99F350-E39B-4273-898A-9A50BEA467D9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10048239" y="3958813"/>
            <a:ext cx="6125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surface chart&#10;&#10;Description automatically generated">
            <a:extLst>
              <a:ext uri="{FF2B5EF4-FFF2-40B4-BE49-F238E27FC236}">
                <a16:creationId xmlns:a16="http://schemas.microsoft.com/office/drawing/2014/main" id="{B9295BFD-0C11-4002-94F6-1D05C16F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83" y="-1427468"/>
            <a:ext cx="8098971" cy="826617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DA91FB-024E-4253-9A9B-89FCC25FD5AF}"/>
              </a:ext>
            </a:extLst>
          </p:cNvPr>
          <p:cNvSpPr txBox="1">
            <a:spLocks/>
          </p:cNvSpPr>
          <p:nvPr/>
        </p:nvSpPr>
        <p:spPr>
          <a:xfrm>
            <a:off x="148046" y="1229425"/>
            <a:ext cx="3322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/>
              <a:t>Shear</a:t>
            </a:r>
            <a:r>
              <a:rPr lang="nb-NO" dirty="0"/>
              <a:t> </a:t>
            </a:r>
            <a:r>
              <a:rPr lang="nb-NO" dirty="0" err="1"/>
              <a:t>strain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51ADE-3E6B-49F1-ACF5-210C6D6B1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3" y="2295022"/>
            <a:ext cx="2884714" cy="3820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E38BF0-1223-915B-3B58-C039C2D8D436}"/>
              </a:ext>
            </a:extLst>
          </p:cNvPr>
          <p:cNvSpPr/>
          <p:nvPr/>
        </p:nvSpPr>
        <p:spPr>
          <a:xfrm>
            <a:off x="3944983" y="-1676400"/>
            <a:ext cx="4702112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84AA-7B8E-092A-E77E-FAFF0919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26047"/>
            <a:ext cx="10515600" cy="1325563"/>
          </a:xfrm>
        </p:spPr>
        <p:txBody>
          <a:bodyPr/>
          <a:lstStyle/>
          <a:p>
            <a:r>
              <a:rPr lang="nb-NO" dirty="0" err="1"/>
              <a:t>Simulation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E9D48-F0C5-DDEB-1963-6FECD0BAC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115" y="257175"/>
            <a:ext cx="9181385" cy="634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0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C7F3D1-DBAE-4141-86EF-602B1285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686664" y="1022752"/>
            <a:ext cx="2268607" cy="38992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4B1479-76CA-4E3C-9D79-B7FC6D9F1E8B}"/>
              </a:ext>
            </a:extLst>
          </p:cNvPr>
          <p:cNvSpPr txBox="1">
            <a:spLocks/>
          </p:cNvSpPr>
          <p:nvPr/>
        </p:nvSpPr>
        <p:spPr>
          <a:xfrm>
            <a:off x="395454" y="-240762"/>
            <a:ext cx="11401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prediction of retrogressive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AAD64-6914-4E65-BD90-41A342DEF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460" y="809625"/>
            <a:ext cx="6638925" cy="604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9F582-6F53-4873-A262-FD89F630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627727" y="1022752"/>
            <a:ext cx="2268607" cy="38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7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C8FAB-B262-4A27-5B02-22937BAC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506" y="207798"/>
            <a:ext cx="3871560" cy="6464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090CE-9B31-2B2C-93DF-1573BD59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957" y="207798"/>
            <a:ext cx="3866799" cy="64644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73CA47-1B27-964D-CE6D-A99DB6A64388}"/>
              </a:ext>
            </a:extLst>
          </p:cNvPr>
          <p:cNvSpPr txBox="1">
            <a:spLocks/>
          </p:cNvSpPr>
          <p:nvPr/>
        </p:nvSpPr>
        <p:spPr>
          <a:xfrm>
            <a:off x="361244" y="-85173"/>
            <a:ext cx="3094727" cy="437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Propagation of the shear band</a:t>
            </a:r>
          </a:p>
        </p:txBody>
      </p:sp>
    </p:spTree>
    <p:extLst>
      <p:ext uri="{BB962C8B-B14F-4D97-AF65-F5344CB8AC3E}">
        <p14:creationId xmlns:p14="http://schemas.microsoft.com/office/powerpoint/2010/main" val="109098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BB36E-8B7A-1528-7AA3-DFE7B2292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72" y="101406"/>
            <a:ext cx="8289083" cy="6512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F9730B-97FC-E5D3-1EEC-76E53AE6CE94}"/>
              </a:ext>
            </a:extLst>
          </p:cNvPr>
          <p:cNvSpPr txBox="1">
            <a:spLocks/>
          </p:cNvSpPr>
          <p:nvPr/>
        </p:nvSpPr>
        <p:spPr>
          <a:xfrm>
            <a:off x="361244" y="-85173"/>
            <a:ext cx="3094727" cy="437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Propagation of the shear band</a:t>
            </a:r>
          </a:p>
        </p:txBody>
      </p:sp>
    </p:spTree>
    <p:extLst>
      <p:ext uri="{BB962C8B-B14F-4D97-AF65-F5344CB8AC3E}">
        <p14:creationId xmlns:p14="http://schemas.microsoft.com/office/powerpoint/2010/main" val="62461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6DD6-6FFE-055A-7FF9-0216CE74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487788"/>
            <a:ext cx="3276600" cy="1325563"/>
          </a:xfrm>
        </p:spPr>
        <p:txBody>
          <a:bodyPr/>
          <a:lstStyle/>
          <a:p>
            <a:pPr algn="ctr"/>
            <a:r>
              <a:rPr lang="en-US" dirty="0"/>
              <a:t>Cross section</a:t>
            </a:r>
            <a:br>
              <a:rPr lang="en-US" dirty="0"/>
            </a:br>
            <a:r>
              <a:rPr lang="en-US" dirty="0"/>
              <a:t>A-A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BE415C-A633-3F8D-A684-0AA68EC15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946" y="253302"/>
            <a:ext cx="8108521" cy="6307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44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6DD6-6FFE-055A-7FF9-0216CE74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487788"/>
            <a:ext cx="3276600" cy="1325563"/>
          </a:xfrm>
        </p:spPr>
        <p:txBody>
          <a:bodyPr/>
          <a:lstStyle/>
          <a:p>
            <a:pPr algn="ctr"/>
            <a:r>
              <a:rPr lang="nb-NO" dirty="0"/>
              <a:t>Cross </a:t>
            </a:r>
            <a:r>
              <a:rPr lang="nb-NO" dirty="0" err="1"/>
              <a:t>section</a:t>
            </a:r>
            <a:br>
              <a:rPr lang="nb-NO" dirty="0"/>
            </a:br>
            <a:r>
              <a:rPr lang="nb-NO" dirty="0"/>
              <a:t>B-B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E8A70-A208-ACDE-A80D-04A3C287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83" y="156117"/>
            <a:ext cx="8318810" cy="6338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0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54D6-635B-4D46-B93B-E9AE93C3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" y="-72232"/>
            <a:ext cx="10515600" cy="1325563"/>
          </a:xfrm>
        </p:spPr>
        <p:txBody>
          <a:bodyPr>
            <a:normAutofit/>
          </a:bodyPr>
          <a:lstStyle/>
          <a:p>
            <a:r>
              <a:rPr lang="nb-NO" dirty="0"/>
              <a:t>3D </a:t>
            </a:r>
            <a:r>
              <a:rPr lang="en-US" dirty="0"/>
              <a:t>simulation </a:t>
            </a:r>
            <a:r>
              <a:rPr lang="nb-NO" dirty="0"/>
              <a:t>of </a:t>
            </a:r>
            <a:br>
              <a:rPr lang="nb-NO" dirty="0"/>
            </a:br>
            <a:r>
              <a:rPr lang="nb-NO" dirty="0"/>
              <a:t>Gjerdrum landslide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F2B51-6977-4BF4-AE7B-C0E7C11E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7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Where: Gjerdrum, Norway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When: 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a.m. on 30th December 2020 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Casualty: 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Volume: 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1.35M m</a:t>
            </a:r>
            <a:r>
              <a:rPr lang="en-US" sz="250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Retrogressive distance ~ 630m </a:t>
            </a:r>
          </a:p>
        </p:txBody>
      </p:sp>
      <p:pic>
        <p:nvPicPr>
          <p:cNvPr id="4" name="Bilde 4" descr="Et bilde som inneholder utendørs, natur, kyst&#10;&#10;Automatisk generert beskrivelse">
            <a:extLst>
              <a:ext uri="{FF2B5EF4-FFF2-40B4-BE49-F238E27FC236}">
                <a16:creationId xmlns:a16="http://schemas.microsoft.com/office/drawing/2014/main" id="{B2052C1A-F157-4293-9C5F-652CE3B9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9091" r="8935" b="1"/>
          <a:stretch/>
        </p:blipFill>
        <p:spPr>
          <a:xfrm>
            <a:off x="-6614" y="3549650"/>
            <a:ext cx="5888125" cy="3312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BA507-CB1A-4AFA-A8B0-FACE6380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026" y="0"/>
            <a:ext cx="3912064" cy="68856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1238A0-221A-B865-B7AB-11F62E8659CC}"/>
              </a:ext>
            </a:extLst>
          </p:cNvPr>
          <p:cNvCxnSpPr/>
          <p:nvPr/>
        </p:nvCxnSpPr>
        <p:spPr>
          <a:xfrm flipH="1">
            <a:off x="8196680" y="4176889"/>
            <a:ext cx="1343378" cy="6773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0CBBA6-FC34-D183-981C-94C0766D760F}"/>
              </a:ext>
            </a:extLst>
          </p:cNvPr>
          <p:cNvCxnSpPr>
            <a:cxnSpLocks/>
          </p:cNvCxnSpPr>
          <p:nvPr/>
        </p:nvCxnSpPr>
        <p:spPr>
          <a:xfrm>
            <a:off x="9384361" y="2338593"/>
            <a:ext cx="0" cy="14126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879402-587D-1A58-FE22-4696E93A684E}"/>
              </a:ext>
            </a:extLst>
          </p:cNvPr>
          <p:cNvCxnSpPr>
            <a:cxnSpLocks/>
          </p:cNvCxnSpPr>
          <p:nvPr/>
        </p:nvCxnSpPr>
        <p:spPr>
          <a:xfrm>
            <a:off x="8942694" y="903111"/>
            <a:ext cx="0" cy="1168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E09A4-6734-B246-0C9C-18485A6AC7F7}"/>
              </a:ext>
            </a:extLst>
          </p:cNvPr>
          <p:cNvCxnSpPr>
            <a:cxnSpLocks/>
          </p:cNvCxnSpPr>
          <p:nvPr/>
        </p:nvCxnSpPr>
        <p:spPr>
          <a:xfrm flipH="1">
            <a:off x="9901303" y="2635191"/>
            <a:ext cx="620911" cy="1192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14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7E9CD-9673-D133-DE1C-32A167B0E0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5354"/>
            <a:ext cx="9336857" cy="46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00236-74B1-06A3-245D-3B96D7A0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896" y="83634"/>
            <a:ext cx="1966533" cy="3345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D7A2D-40CE-ACD2-1669-1A12C6642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049" y="3741466"/>
            <a:ext cx="1800225" cy="2876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65A89F-03B2-8C7D-2FC1-50B627BE7531}"/>
              </a:ext>
            </a:extLst>
          </p:cNvPr>
          <p:cNvCxnSpPr/>
          <p:nvPr/>
        </p:nvCxnSpPr>
        <p:spPr>
          <a:xfrm flipV="1">
            <a:off x="4668428" y="1037063"/>
            <a:ext cx="4951468" cy="27543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B7C65-83D0-B6EB-4520-61265C4523BD}"/>
              </a:ext>
            </a:extLst>
          </p:cNvPr>
          <p:cNvCxnSpPr>
            <a:cxnSpLocks/>
          </p:cNvCxnSpPr>
          <p:nvPr/>
        </p:nvCxnSpPr>
        <p:spPr>
          <a:xfrm>
            <a:off x="2151118" y="5298402"/>
            <a:ext cx="7551931" cy="1322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600C09F-56A0-A254-687F-71BCAD74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33" y="139390"/>
            <a:ext cx="775939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Influence stress strain on retrogressive distance</a:t>
            </a:r>
          </a:p>
        </p:txBody>
      </p:sp>
    </p:spTree>
    <p:extLst>
      <p:ext uri="{BB962C8B-B14F-4D97-AF65-F5344CB8AC3E}">
        <p14:creationId xmlns:p14="http://schemas.microsoft.com/office/powerpoint/2010/main" val="299166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9304A-A666-6861-B756-E6BDBC6B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865" y="242151"/>
            <a:ext cx="7347707" cy="61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9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ABB45-4FDE-9093-C487-440FB132D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6" y="236785"/>
            <a:ext cx="4665105" cy="633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34A40-BE1B-1207-7FE7-267949E17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81" y="286965"/>
            <a:ext cx="6322036" cy="62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5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DCD03F8-91BF-4DCF-9117-A058163DA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400001"/>
            <a:ext cx="11988800" cy="2522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EAE1BF-3680-4BE1-B44B-40F7C779913D}"/>
              </a:ext>
            </a:extLst>
          </p:cNvPr>
          <p:cNvSpPr/>
          <p:nvPr/>
        </p:nvSpPr>
        <p:spPr>
          <a:xfrm>
            <a:off x="4921956" y="1282775"/>
            <a:ext cx="5159022" cy="12007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6A0769-F20C-4AF9-98D1-55B1E636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61448"/>
            <a:ext cx="12801601" cy="1325563"/>
          </a:xfrm>
        </p:spPr>
        <p:txBody>
          <a:bodyPr/>
          <a:lstStyle/>
          <a:p>
            <a:r>
              <a:rPr lang="en-US" dirty="0"/>
              <a:t>2D analysis provides value insights in landslide mechanism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F717842-5A7C-4789-A87F-61FC97AB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57" y="2767257"/>
            <a:ext cx="7067197" cy="22588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CB45D585-AA4C-4848-9D3D-D74250CF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747"/>
            <a:ext cx="6225984" cy="16034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CBEBEE5-6BA9-4715-835A-BA173618A5AA}"/>
              </a:ext>
            </a:extLst>
          </p:cNvPr>
          <p:cNvSpPr txBox="1">
            <a:spLocks/>
          </p:cNvSpPr>
          <p:nvPr/>
        </p:nvSpPr>
        <p:spPr>
          <a:xfrm>
            <a:off x="304800" y="4651818"/>
            <a:ext cx="11736279" cy="220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Yes, but reality is 3D and </a:t>
            </a:r>
          </a:p>
          <a:p>
            <a:endParaRPr lang="en-US" dirty="0"/>
          </a:p>
          <a:p>
            <a:r>
              <a:rPr lang="en-US" dirty="0"/>
              <a:t>2D yields different results from 3D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1D9762-DB81-4794-9EC8-F97BC0572D94}"/>
              </a:ext>
            </a:extLst>
          </p:cNvPr>
          <p:cNvCxnSpPr/>
          <p:nvPr/>
        </p:nvCxnSpPr>
        <p:spPr>
          <a:xfrm>
            <a:off x="7416800" y="2291643"/>
            <a:ext cx="0" cy="8692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E04DE569-F664-4462-AD17-0362FD12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517" y="3681084"/>
            <a:ext cx="4156160" cy="2750926"/>
          </a:xfrm>
          <a:prstGeom prst="rect">
            <a:avLst/>
          </a:prstGeom>
        </p:spPr>
      </p:pic>
      <p:pic>
        <p:nvPicPr>
          <p:cNvPr id="5" name="Bilde 12">
            <a:extLst>
              <a:ext uri="{FF2B5EF4-FFF2-40B4-BE49-F238E27FC236}">
                <a16:creationId xmlns:a16="http://schemas.microsoft.com/office/drawing/2014/main" id="{D60701E7-AF42-4A22-93A0-0BD61E1A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18" y="4056853"/>
            <a:ext cx="4156161" cy="199938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694BF0-65F0-44EA-8892-127758E3EEE4}"/>
              </a:ext>
            </a:extLst>
          </p:cNvPr>
          <p:cNvGraphicFramePr/>
          <p:nvPr/>
        </p:nvGraphicFramePr>
        <p:xfrm>
          <a:off x="-1" y="371522"/>
          <a:ext cx="12192001" cy="3501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 descr="A picture containing photo, cake, knife, rug&#10;&#10;Description automatically generated">
            <a:extLst>
              <a:ext uri="{FF2B5EF4-FFF2-40B4-BE49-F238E27FC236}">
                <a16:creationId xmlns:a16="http://schemas.microsoft.com/office/drawing/2014/main" id="{992094C3-75A8-4626-8E74-60580D9EB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1415" y="4056853"/>
            <a:ext cx="2924170" cy="1607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CB6CB6-1EF1-4493-8FD0-A694D1CF6F0B}"/>
              </a:ext>
            </a:extLst>
          </p:cNvPr>
          <p:cNvSpPr/>
          <p:nvPr/>
        </p:nvSpPr>
        <p:spPr>
          <a:xfrm>
            <a:off x="8861415" y="5821403"/>
            <a:ext cx="28793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kern="0" dirty="0"/>
              <a:t>Material Point Method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58A67A-8319-4F1F-B18E-ED624AC9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1259"/>
            <a:ext cx="11108267" cy="1325563"/>
          </a:xfrm>
        </p:spPr>
        <p:txBody>
          <a:bodyPr/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simulate</a:t>
            </a:r>
            <a:r>
              <a:rPr lang="nb-NO" dirty="0"/>
              <a:t> sensitive </a:t>
            </a:r>
            <a:r>
              <a:rPr lang="nb-NO" dirty="0" err="1"/>
              <a:t>clay</a:t>
            </a:r>
            <a:r>
              <a:rPr lang="nb-NO" dirty="0"/>
              <a:t> landslide in 3D?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D1C2B-9C39-41AE-90B7-633605F6B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180" y="1806575"/>
            <a:ext cx="4027065" cy="468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DC00C-6AAD-4EE0-9717-EC94DB2E32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17256" y="1806575"/>
            <a:ext cx="3893185" cy="468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9A1F64-2A3D-4378-B3C4-17E83A5B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54" y="494506"/>
            <a:ext cx="12040651" cy="1325563"/>
          </a:xfrm>
        </p:spPr>
        <p:txBody>
          <a:bodyPr/>
          <a:lstStyle/>
          <a:p>
            <a:r>
              <a:rPr lang="nb-NO" dirty="0"/>
              <a:t>From </a:t>
            </a:r>
            <a:r>
              <a:rPr lang="en-US" dirty="0"/>
              <a:t>Digital</a:t>
            </a:r>
            <a:r>
              <a:rPr lang="nb-NO" dirty="0"/>
              <a:t> </a:t>
            </a:r>
            <a:r>
              <a:rPr lang="en-US" dirty="0"/>
              <a:t>terrain model to numerical model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927DC5-B605-46B1-99BC-BBE428E1AF05}"/>
              </a:ext>
            </a:extLst>
          </p:cNvPr>
          <p:cNvCxnSpPr>
            <a:cxnSpLocks/>
          </p:cNvCxnSpPr>
          <p:nvPr/>
        </p:nvCxnSpPr>
        <p:spPr>
          <a:xfrm>
            <a:off x="633554" y="1540042"/>
            <a:ext cx="108091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8442DBE-0427-4C4D-A1BE-7CB7AA390A6F}"/>
              </a:ext>
            </a:extLst>
          </p:cNvPr>
          <p:cNvSpPr txBox="1">
            <a:spLocks/>
          </p:cNvSpPr>
          <p:nvPr/>
        </p:nvSpPr>
        <p:spPr>
          <a:xfrm>
            <a:off x="749300" y="-168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D2C19D-BD30-4D33-8E00-BC16E29FEFF3}"/>
              </a:ext>
            </a:extLst>
          </p:cNvPr>
          <p:cNvSpPr/>
          <p:nvPr/>
        </p:nvSpPr>
        <p:spPr>
          <a:xfrm>
            <a:off x="10083800" y="2732406"/>
            <a:ext cx="114497" cy="1377314"/>
          </a:xfrm>
          <a:custGeom>
            <a:avLst/>
            <a:gdLst>
              <a:gd name="connsiteX0" fmla="*/ 86360 w 93203"/>
              <a:gd name="connsiteY0" fmla="*/ 0 h 1325880"/>
              <a:gd name="connsiteX1" fmla="*/ 86360 w 93203"/>
              <a:gd name="connsiteY1" fmla="*/ 487680 h 1325880"/>
              <a:gd name="connsiteX2" fmla="*/ 15240 w 93203"/>
              <a:gd name="connsiteY2" fmla="*/ 934720 h 1325880"/>
              <a:gd name="connsiteX3" fmla="*/ 0 w 93203"/>
              <a:gd name="connsiteY3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03" h="1325880">
                <a:moveTo>
                  <a:pt x="86360" y="0"/>
                </a:moveTo>
                <a:cubicBezTo>
                  <a:pt x="92286" y="165946"/>
                  <a:pt x="98213" y="331893"/>
                  <a:pt x="86360" y="487680"/>
                </a:cubicBezTo>
                <a:cubicBezTo>
                  <a:pt x="74507" y="643467"/>
                  <a:pt x="29633" y="795020"/>
                  <a:pt x="15240" y="934720"/>
                </a:cubicBezTo>
                <a:cubicBezTo>
                  <a:pt x="847" y="1074420"/>
                  <a:pt x="10160" y="1227667"/>
                  <a:pt x="0" y="132588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3543AF-318F-455F-8F5A-2600E508FF70}"/>
              </a:ext>
            </a:extLst>
          </p:cNvPr>
          <p:cNvSpPr/>
          <p:nvPr/>
        </p:nvSpPr>
        <p:spPr>
          <a:xfrm>
            <a:off x="10053504" y="4262120"/>
            <a:ext cx="411296" cy="2194560"/>
          </a:xfrm>
          <a:custGeom>
            <a:avLst/>
            <a:gdLst>
              <a:gd name="connsiteX0" fmla="*/ 9976 w 411296"/>
              <a:gd name="connsiteY0" fmla="*/ 0 h 2194560"/>
              <a:gd name="connsiteX1" fmla="*/ 4896 w 411296"/>
              <a:gd name="connsiteY1" fmla="*/ 609600 h 2194560"/>
              <a:gd name="connsiteX2" fmla="*/ 70936 w 411296"/>
              <a:gd name="connsiteY2" fmla="*/ 1163320 h 2194560"/>
              <a:gd name="connsiteX3" fmla="*/ 213176 w 411296"/>
              <a:gd name="connsiteY3" fmla="*/ 1742440 h 2194560"/>
              <a:gd name="connsiteX4" fmla="*/ 411296 w 411296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96" h="2194560">
                <a:moveTo>
                  <a:pt x="9976" y="0"/>
                </a:moveTo>
                <a:cubicBezTo>
                  <a:pt x="2356" y="207856"/>
                  <a:pt x="-5264" y="415713"/>
                  <a:pt x="4896" y="609600"/>
                </a:cubicBezTo>
                <a:cubicBezTo>
                  <a:pt x="15056" y="803487"/>
                  <a:pt x="36223" y="974513"/>
                  <a:pt x="70936" y="1163320"/>
                </a:cubicBezTo>
                <a:cubicBezTo>
                  <a:pt x="105649" y="1352127"/>
                  <a:pt x="156449" y="1570567"/>
                  <a:pt x="213176" y="1742440"/>
                </a:cubicBezTo>
                <a:cubicBezTo>
                  <a:pt x="269903" y="1914313"/>
                  <a:pt x="340599" y="2054436"/>
                  <a:pt x="411296" y="219456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CCF546-93CE-4F7F-A04A-E40259E6AF66}"/>
              </a:ext>
            </a:extLst>
          </p:cNvPr>
          <p:cNvSpPr/>
          <p:nvPr/>
        </p:nvSpPr>
        <p:spPr>
          <a:xfrm>
            <a:off x="10198297" y="2732406"/>
            <a:ext cx="413823" cy="3714114"/>
          </a:xfrm>
          <a:custGeom>
            <a:avLst/>
            <a:gdLst>
              <a:gd name="connsiteX0" fmla="*/ 129343 w 413823"/>
              <a:gd name="connsiteY0" fmla="*/ 0 h 3677920"/>
              <a:gd name="connsiteX1" fmla="*/ 129343 w 413823"/>
              <a:gd name="connsiteY1" fmla="*/ 411480 h 3677920"/>
              <a:gd name="connsiteX2" fmla="*/ 83623 w 413823"/>
              <a:gd name="connsiteY2" fmla="*/ 731520 h 3677920"/>
              <a:gd name="connsiteX3" fmla="*/ 48063 w 413823"/>
              <a:gd name="connsiteY3" fmla="*/ 1056640 h 3677920"/>
              <a:gd name="connsiteX4" fmla="*/ 12503 w 413823"/>
              <a:gd name="connsiteY4" fmla="*/ 1463040 h 3677920"/>
              <a:gd name="connsiteX5" fmla="*/ 2343 w 413823"/>
              <a:gd name="connsiteY5" fmla="*/ 1889760 h 3677920"/>
              <a:gd name="connsiteX6" fmla="*/ 53143 w 413823"/>
              <a:gd name="connsiteY6" fmla="*/ 2453640 h 3677920"/>
              <a:gd name="connsiteX7" fmla="*/ 114103 w 413823"/>
              <a:gd name="connsiteY7" fmla="*/ 2931160 h 3677920"/>
              <a:gd name="connsiteX8" fmla="*/ 256343 w 413823"/>
              <a:gd name="connsiteY8" fmla="*/ 3357880 h 3677920"/>
              <a:gd name="connsiteX9" fmla="*/ 413823 w 413823"/>
              <a:gd name="connsiteY9" fmla="*/ 367792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3823" h="3677920">
                <a:moveTo>
                  <a:pt x="129343" y="0"/>
                </a:moveTo>
                <a:cubicBezTo>
                  <a:pt x="133153" y="144780"/>
                  <a:pt x="136963" y="289560"/>
                  <a:pt x="129343" y="411480"/>
                </a:cubicBezTo>
                <a:cubicBezTo>
                  <a:pt x="121723" y="533400"/>
                  <a:pt x="97170" y="623993"/>
                  <a:pt x="83623" y="731520"/>
                </a:cubicBezTo>
                <a:cubicBezTo>
                  <a:pt x="70076" y="839047"/>
                  <a:pt x="59916" y="934720"/>
                  <a:pt x="48063" y="1056640"/>
                </a:cubicBezTo>
                <a:cubicBezTo>
                  <a:pt x="36210" y="1178560"/>
                  <a:pt x="20123" y="1324187"/>
                  <a:pt x="12503" y="1463040"/>
                </a:cubicBezTo>
                <a:cubicBezTo>
                  <a:pt x="4883" y="1601893"/>
                  <a:pt x="-4430" y="1724660"/>
                  <a:pt x="2343" y="1889760"/>
                </a:cubicBezTo>
                <a:cubicBezTo>
                  <a:pt x="9116" y="2054860"/>
                  <a:pt x="34516" y="2280074"/>
                  <a:pt x="53143" y="2453640"/>
                </a:cubicBezTo>
                <a:cubicBezTo>
                  <a:pt x="71770" y="2627206"/>
                  <a:pt x="80236" y="2780453"/>
                  <a:pt x="114103" y="2931160"/>
                </a:cubicBezTo>
                <a:cubicBezTo>
                  <a:pt x="147970" y="3081867"/>
                  <a:pt x="206390" y="3233420"/>
                  <a:pt x="256343" y="3357880"/>
                </a:cubicBezTo>
                <a:cubicBezTo>
                  <a:pt x="306296" y="3482340"/>
                  <a:pt x="360059" y="3580130"/>
                  <a:pt x="413823" y="367792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F7288F-1D44-436E-A392-83095A609842}"/>
              </a:ext>
            </a:extLst>
          </p:cNvPr>
          <p:cNvCxnSpPr/>
          <p:nvPr/>
        </p:nvCxnSpPr>
        <p:spPr>
          <a:xfrm flipV="1">
            <a:off x="9692640" y="4109720"/>
            <a:ext cx="407336" cy="76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9D4813-3047-49E9-AC6E-519E1538D22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692640" y="4262120"/>
            <a:ext cx="3708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8D6BCA-BFD6-418B-9305-9A6B19541FD9}"/>
              </a:ext>
            </a:extLst>
          </p:cNvPr>
          <p:cNvSpPr/>
          <p:nvPr/>
        </p:nvSpPr>
        <p:spPr>
          <a:xfrm>
            <a:off x="10332720" y="2651467"/>
            <a:ext cx="370840" cy="76493"/>
          </a:xfrm>
          <a:custGeom>
            <a:avLst/>
            <a:gdLst>
              <a:gd name="connsiteX0" fmla="*/ 0 w 370840"/>
              <a:gd name="connsiteY0" fmla="*/ 76493 h 76493"/>
              <a:gd name="connsiteX1" fmla="*/ 187960 w 370840"/>
              <a:gd name="connsiteY1" fmla="*/ 5373 h 76493"/>
              <a:gd name="connsiteX2" fmla="*/ 370840 w 370840"/>
              <a:gd name="connsiteY2" fmla="*/ 10453 h 7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" h="76493">
                <a:moveTo>
                  <a:pt x="0" y="76493"/>
                </a:moveTo>
                <a:cubicBezTo>
                  <a:pt x="63076" y="46436"/>
                  <a:pt x="126153" y="16380"/>
                  <a:pt x="187960" y="5373"/>
                </a:cubicBezTo>
                <a:cubicBezTo>
                  <a:pt x="249767" y="-5634"/>
                  <a:pt x="310303" y="2409"/>
                  <a:pt x="370840" y="1045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246B6B-C68A-4123-A4E9-9757DD6D3BF4}"/>
              </a:ext>
            </a:extLst>
          </p:cNvPr>
          <p:cNvSpPr/>
          <p:nvPr/>
        </p:nvSpPr>
        <p:spPr>
          <a:xfrm>
            <a:off x="10302240" y="2499360"/>
            <a:ext cx="401320" cy="10160"/>
          </a:xfrm>
          <a:custGeom>
            <a:avLst/>
            <a:gdLst>
              <a:gd name="connsiteX0" fmla="*/ 401320 w 401320"/>
              <a:gd name="connsiteY0" fmla="*/ 0 h 10160"/>
              <a:gd name="connsiteX1" fmla="*/ 0 w 401320"/>
              <a:gd name="connsiteY1" fmla="*/ 10160 h 1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320" h="10160">
                <a:moveTo>
                  <a:pt x="401320" y="0"/>
                </a:moveTo>
                <a:lnTo>
                  <a:pt x="0" y="1016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E57D41-871D-41D1-A7DE-9134ED0E6BBB}"/>
              </a:ext>
            </a:extLst>
          </p:cNvPr>
          <p:cNvSpPr/>
          <p:nvPr/>
        </p:nvSpPr>
        <p:spPr>
          <a:xfrm>
            <a:off x="10114280" y="1813560"/>
            <a:ext cx="203200" cy="710906"/>
          </a:xfrm>
          <a:custGeom>
            <a:avLst/>
            <a:gdLst>
              <a:gd name="connsiteX0" fmla="*/ 203200 w 203200"/>
              <a:gd name="connsiteY0" fmla="*/ 675640 h 675640"/>
              <a:gd name="connsiteX1" fmla="*/ 106680 w 203200"/>
              <a:gd name="connsiteY1" fmla="*/ 325120 h 675640"/>
              <a:gd name="connsiteX2" fmla="*/ 0 w 203200"/>
              <a:gd name="connsiteY2" fmla="*/ 0 h 67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" h="675640">
                <a:moveTo>
                  <a:pt x="203200" y="675640"/>
                </a:moveTo>
                <a:cubicBezTo>
                  <a:pt x="171873" y="556683"/>
                  <a:pt x="140547" y="437727"/>
                  <a:pt x="106680" y="325120"/>
                </a:cubicBezTo>
                <a:cubicBezTo>
                  <a:pt x="72813" y="212513"/>
                  <a:pt x="36406" y="106256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AC2C28-BE27-4995-8A9E-8796AD58AD76}"/>
              </a:ext>
            </a:extLst>
          </p:cNvPr>
          <p:cNvSpPr/>
          <p:nvPr/>
        </p:nvSpPr>
        <p:spPr>
          <a:xfrm>
            <a:off x="7787640" y="1823720"/>
            <a:ext cx="2402840" cy="936918"/>
          </a:xfrm>
          <a:custGeom>
            <a:avLst/>
            <a:gdLst>
              <a:gd name="connsiteX0" fmla="*/ 2402840 w 2402840"/>
              <a:gd name="connsiteY0" fmla="*/ 914400 h 936918"/>
              <a:gd name="connsiteX1" fmla="*/ 2397760 w 2402840"/>
              <a:gd name="connsiteY1" fmla="*/ 838200 h 936918"/>
              <a:gd name="connsiteX2" fmla="*/ 2372360 w 2402840"/>
              <a:gd name="connsiteY2" fmla="*/ 833120 h 936918"/>
              <a:gd name="connsiteX3" fmla="*/ 2306320 w 2402840"/>
              <a:gd name="connsiteY3" fmla="*/ 822960 h 936918"/>
              <a:gd name="connsiteX4" fmla="*/ 2026920 w 2402840"/>
              <a:gd name="connsiteY4" fmla="*/ 812800 h 936918"/>
              <a:gd name="connsiteX5" fmla="*/ 1361440 w 2402840"/>
              <a:gd name="connsiteY5" fmla="*/ 822960 h 936918"/>
              <a:gd name="connsiteX6" fmla="*/ 1137920 w 2402840"/>
              <a:gd name="connsiteY6" fmla="*/ 909320 h 936918"/>
              <a:gd name="connsiteX7" fmla="*/ 736600 w 2402840"/>
              <a:gd name="connsiteY7" fmla="*/ 914400 h 936918"/>
              <a:gd name="connsiteX8" fmla="*/ 330200 w 2402840"/>
              <a:gd name="connsiteY8" fmla="*/ 635000 h 936918"/>
              <a:gd name="connsiteX9" fmla="*/ 0 w 2402840"/>
              <a:gd name="connsiteY9" fmla="*/ 0 h 93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2840" h="936918">
                <a:moveTo>
                  <a:pt x="2402840" y="914400"/>
                </a:moveTo>
                <a:cubicBezTo>
                  <a:pt x="2402840" y="883073"/>
                  <a:pt x="2402840" y="851747"/>
                  <a:pt x="2397760" y="838200"/>
                </a:cubicBezTo>
                <a:cubicBezTo>
                  <a:pt x="2392680" y="824653"/>
                  <a:pt x="2372360" y="833120"/>
                  <a:pt x="2372360" y="833120"/>
                </a:cubicBezTo>
                <a:cubicBezTo>
                  <a:pt x="2357120" y="830580"/>
                  <a:pt x="2363893" y="826347"/>
                  <a:pt x="2306320" y="822960"/>
                </a:cubicBezTo>
                <a:cubicBezTo>
                  <a:pt x="2248747" y="819573"/>
                  <a:pt x="2184400" y="812800"/>
                  <a:pt x="2026920" y="812800"/>
                </a:cubicBezTo>
                <a:cubicBezTo>
                  <a:pt x="1869440" y="812800"/>
                  <a:pt x="1509607" y="806873"/>
                  <a:pt x="1361440" y="822960"/>
                </a:cubicBezTo>
                <a:cubicBezTo>
                  <a:pt x="1213273" y="839047"/>
                  <a:pt x="1242060" y="894080"/>
                  <a:pt x="1137920" y="909320"/>
                </a:cubicBezTo>
                <a:cubicBezTo>
                  <a:pt x="1033780" y="924560"/>
                  <a:pt x="871220" y="960120"/>
                  <a:pt x="736600" y="914400"/>
                </a:cubicBezTo>
                <a:cubicBezTo>
                  <a:pt x="601980" y="868680"/>
                  <a:pt x="452967" y="787400"/>
                  <a:pt x="330200" y="635000"/>
                </a:cubicBezTo>
                <a:cubicBezTo>
                  <a:pt x="207433" y="482600"/>
                  <a:pt x="103716" y="24130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C455B2-A37E-42E1-B1A0-5A7D91CD3605}"/>
              </a:ext>
            </a:extLst>
          </p:cNvPr>
          <p:cNvSpPr/>
          <p:nvPr/>
        </p:nvSpPr>
        <p:spPr>
          <a:xfrm>
            <a:off x="10007600" y="1818640"/>
            <a:ext cx="203200" cy="687730"/>
          </a:xfrm>
          <a:custGeom>
            <a:avLst/>
            <a:gdLst>
              <a:gd name="connsiteX0" fmla="*/ 193040 w 193040"/>
              <a:gd name="connsiteY0" fmla="*/ 675640 h 675640"/>
              <a:gd name="connsiteX1" fmla="*/ 0 w 193040"/>
              <a:gd name="connsiteY1" fmla="*/ 0 h 67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040" h="675640">
                <a:moveTo>
                  <a:pt x="193040" y="67564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8DEDFDE-713F-40C3-BE9B-E7D4D7E017AC}"/>
              </a:ext>
            </a:extLst>
          </p:cNvPr>
          <p:cNvSpPr/>
          <p:nvPr/>
        </p:nvSpPr>
        <p:spPr>
          <a:xfrm>
            <a:off x="7929880" y="1818640"/>
            <a:ext cx="2286000" cy="814030"/>
          </a:xfrm>
          <a:custGeom>
            <a:avLst/>
            <a:gdLst>
              <a:gd name="connsiteX0" fmla="*/ 0 w 2286000"/>
              <a:gd name="connsiteY0" fmla="*/ 0 h 814030"/>
              <a:gd name="connsiteX1" fmla="*/ 213360 w 2286000"/>
              <a:gd name="connsiteY1" fmla="*/ 492760 h 814030"/>
              <a:gd name="connsiteX2" fmla="*/ 553720 w 2286000"/>
              <a:gd name="connsiteY2" fmla="*/ 772160 h 814030"/>
              <a:gd name="connsiteX3" fmla="*/ 949960 w 2286000"/>
              <a:gd name="connsiteY3" fmla="*/ 807720 h 814030"/>
              <a:gd name="connsiteX4" fmla="*/ 1290320 w 2286000"/>
              <a:gd name="connsiteY4" fmla="*/ 721360 h 814030"/>
              <a:gd name="connsiteX5" fmla="*/ 1656080 w 2286000"/>
              <a:gd name="connsiteY5" fmla="*/ 680720 h 814030"/>
              <a:gd name="connsiteX6" fmla="*/ 2037080 w 2286000"/>
              <a:gd name="connsiteY6" fmla="*/ 695960 h 814030"/>
              <a:gd name="connsiteX7" fmla="*/ 2286000 w 2286000"/>
              <a:gd name="connsiteY7" fmla="*/ 695960 h 8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814030">
                <a:moveTo>
                  <a:pt x="0" y="0"/>
                </a:moveTo>
                <a:cubicBezTo>
                  <a:pt x="60536" y="182033"/>
                  <a:pt x="121073" y="364067"/>
                  <a:pt x="213360" y="492760"/>
                </a:cubicBezTo>
                <a:cubicBezTo>
                  <a:pt x="305647" y="621453"/>
                  <a:pt x="430953" y="719667"/>
                  <a:pt x="553720" y="772160"/>
                </a:cubicBezTo>
                <a:cubicBezTo>
                  <a:pt x="676487" y="824653"/>
                  <a:pt x="827193" y="816187"/>
                  <a:pt x="949960" y="807720"/>
                </a:cubicBezTo>
                <a:cubicBezTo>
                  <a:pt x="1072727" y="799253"/>
                  <a:pt x="1172633" y="742527"/>
                  <a:pt x="1290320" y="721360"/>
                </a:cubicBezTo>
                <a:cubicBezTo>
                  <a:pt x="1408007" y="700193"/>
                  <a:pt x="1531620" y="684953"/>
                  <a:pt x="1656080" y="680720"/>
                </a:cubicBezTo>
                <a:lnTo>
                  <a:pt x="2037080" y="695960"/>
                </a:lnTo>
                <a:cubicBezTo>
                  <a:pt x="2142067" y="698500"/>
                  <a:pt x="2253827" y="663787"/>
                  <a:pt x="2286000" y="69596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C5A0B-D4C0-4A46-A344-20EBDA4AF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869" y="1996440"/>
            <a:ext cx="1381228" cy="3041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C30E7D-EF15-465B-9D7B-D230417F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99" y="2397372"/>
            <a:ext cx="1478140" cy="26405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43CB514-A8B3-413E-9BD3-3A029D5811E1}"/>
              </a:ext>
            </a:extLst>
          </p:cNvPr>
          <p:cNvSpPr txBox="1">
            <a:spLocks/>
          </p:cNvSpPr>
          <p:nvPr/>
        </p:nvSpPr>
        <p:spPr>
          <a:xfrm>
            <a:off x="205614" y="-266700"/>
            <a:ext cx="120406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b="1" dirty="0"/>
              <a:t>3D </a:t>
            </a:r>
            <a:r>
              <a:rPr lang="nb-NO" b="1" dirty="0" err="1"/>
              <a:t>terrain</a:t>
            </a:r>
            <a:r>
              <a:rPr lang="nb-NO" b="1" dirty="0"/>
              <a:t> </a:t>
            </a:r>
            <a:r>
              <a:rPr lang="nb-NO" b="1" dirty="0" err="1"/>
              <a:t>reconstruction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382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95A6-10BA-495A-9243-08E3D8E9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81"/>
            <a:ext cx="10515600" cy="1325563"/>
          </a:xfrm>
        </p:spPr>
        <p:txBody>
          <a:bodyPr/>
          <a:lstStyle/>
          <a:p>
            <a:r>
              <a:rPr lang="nb-NO" dirty="0" err="1"/>
              <a:t>Triggering</a:t>
            </a:r>
            <a:r>
              <a:rPr lang="nb-NO" dirty="0"/>
              <a:t> </a:t>
            </a:r>
            <a:r>
              <a:rPr lang="nb-NO" dirty="0" err="1"/>
              <a:t>mechanism</a:t>
            </a:r>
            <a:r>
              <a:rPr lang="nb-NO" dirty="0"/>
              <a:t>: </a:t>
            </a:r>
            <a:r>
              <a:rPr lang="nb-NO" dirty="0" err="1"/>
              <a:t>errosion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AC3E6E3-602F-4344-8BD5-3D0787CA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25" y="1562582"/>
            <a:ext cx="8113014" cy="45803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81BE20-97CB-476E-85E0-8AA321E2FD3F}"/>
              </a:ext>
            </a:extLst>
          </p:cNvPr>
          <p:cNvCxnSpPr>
            <a:cxnSpLocks/>
          </p:cNvCxnSpPr>
          <p:nvPr/>
        </p:nvCxnSpPr>
        <p:spPr>
          <a:xfrm flipV="1">
            <a:off x="5931391" y="2789499"/>
            <a:ext cx="3640872" cy="2102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75A82-FB10-48C3-B9B5-2E9B22DAD40A}"/>
              </a:ext>
            </a:extLst>
          </p:cNvPr>
          <p:cNvCxnSpPr>
            <a:cxnSpLocks/>
          </p:cNvCxnSpPr>
          <p:nvPr/>
        </p:nvCxnSpPr>
        <p:spPr>
          <a:xfrm>
            <a:off x="5616718" y="3741517"/>
            <a:ext cx="3955545" cy="1200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F2073-8FBB-4DD8-B7B0-CEA22BB0D3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561" y="1562582"/>
            <a:ext cx="3893185" cy="46863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566A94-9F37-4110-BC09-B517D69794C4}"/>
              </a:ext>
            </a:extLst>
          </p:cNvPr>
          <p:cNvSpPr/>
          <p:nvPr/>
        </p:nvSpPr>
        <p:spPr>
          <a:xfrm>
            <a:off x="3287105" y="2488413"/>
            <a:ext cx="114497" cy="1377314"/>
          </a:xfrm>
          <a:custGeom>
            <a:avLst/>
            <a:gdLst>
              <a:gd name="connsiteX0" fmla="*/ 86360 w 93203"/>
              <a:gd name="connsiteY0" fmla="*/ 0 h 1325880"/>
              <a:gd name="connsiteX1" fmla="*/ 86360 w 93203"/>
              <a:gd name="connsiteY1" fmla="*/ 487680 h 1325880"/>
              <a:gd name="connsiteX2" fmla="*/ 15240 w 93203"/>
              <a:gd name="connsiteY2" fmla="*/ 934720 h 1325880"/>
              <a:gd name="connsiteX3" fmla="*/ 0 w 93203"/>
              <a:gd name="connsiteY3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03" h="1325880">
                <a:moveTo>
                  <a:pt x="86360" y="0"/>
                </a:moveTo>
                <a:cubicBezTo>
                  <a:pt x="92286" y="165946"/>
                  <a:pt x="98213" y="331893"/>
                  <a:pt x="86360" y="487680"/>
                </a:cubicBezTo>
                <a:cubicBezTo>
                  <a:pt x="74507" y="643467"/>
                  <a:pt x="29633" y="795020"/>
                  <a:pt x="15240" y="934720"/>
                </a:cubicBezTo>
                <a:cubicBezTo>
                  <a:pt x="847" y="1074420"/>
                  <a:pt x="10160" y="1227667"/>
                  <a:pt x="0" y="132588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E4D642-326B-4E68-8629-FDE13B5B699C}"/>
              </a:ext>
            </a:extLst>
          </p:cNvPr>
          <p:cNvSpPr/>
          <p:nvPr/>
        </p:nvSpPr>
        <p:spPr>
          <a:xfrm>
            <a:off x="3256809" y="4018127"/>
            <a:ext cx="411296" cy="2194560"/>
          </a:xfrm>
          <a:custGeom>
            <a:avLst/>
            <a:gdLst>
              <a:gd name="connsiteX0" fmla="*/ 9976 w 411296"/>
              <a:gd name="connsiteY0" fmla="*/ 0 h 2194560"/>
              <a:gd name="connsiteX1" fmla="*/ 4896 w 411296"/>
              <a:gd name="connsiteY1" fmla="*/ 609600 h 2194560"/>
              <a:gd name="connsiteX2" fmla="*/ 70936 w 411296"/>
              <a:gd name="connsiteY2" fmla="*/ 1163320 h 2194560"/>
              <a:gd name="connsiteX3" fmla="*/ 213176 w 411296"/>
              <a:gd name="connsiteY3" fmla="*/ 1742440 h 2194560"/>
              <a:gd name="connsiteX4" fmla="*/ 411296 w 411296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296" h="2194560">
                <a:moveTo>
                  <a:pt x="9976" y="0"/>
                </a:moveTo>
                <a:cubicBezTo>
                  <a:pt x="2356" y="207856"/>
                  <a:pt x="-5264" y="415713"/>
                  <a:pt x="4896" y="609600"/>
                </a:cubicBezTo>
                <a:cubicBezTo>
                  <a:pt x="15056" y="803487"/>
                  <a:pt x="36223" y="974513"/>
                  <a:pt x="70936" y="1163320"/>
                </a:cubicBezTo>
                <a:cubicBezTo>
                  <a:pt x="105649" y="1352127"/>
                  <a:pt x="156449" y="1570567"/>
                  <a:pt x="213176" y="1742440"/>
                </a:cubicBezTo>
                <a:cubicBezTo>
                  <a:pt x="269903" y="1914313"/>
                  <a:pt x="340599" y="2054436"/>
                  <a:pt x="411296" y="219456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F267D2-47CE-452D-AF22-0A2D740A6E1B}"/>
              </a:ext>
            </a:extLst>
          </p:cNvPr>
          <p:cNvSpPr/>
          <p:nvPr/>
        </p:nvSpPr>
        <p:spPr>
          <a:xfrm>
            <a:off x="3401602" y="2488413"/>
            <a:ext cx="413823" cy="3714114"/>
          </a:xfrm>
          <a:custGeom>
            <a:avLst/>
            <a:gdLst>
              <a:gd name="connsiteX0" fmla="*/ 129343 w 413823"/>
              <a:gd name="connsiteY0" fmla="*/ 0 h 3677920"/>
              <a:gd name="connsiteX1" fmla="*/ 129343 w 413823"/>
              <a:gd name="connsiteY1" fmla="*/ 411480 h 3677920"/>
              <a:gd name="connsiteX2" fmla="*/ 83623 w 413823"/>
              <a:gd name="connsiteY2" fmla="*/ 731520 h 3677920"/>
              <a:gd name="connsiteX3" fmla="*/ 48063 w 413823"/>
              <a:gd name="connsiteY3" fmla="*/ 1056640 h 3677920"/>
              <a:gd name="connsiteX4" fmla="*/ 12503 w 413823"/>
              <a:gd name="connsiteY4" fmla="*/ 1463040 h 3677920"/>
              <a:gd name="connsiteX5" fmla="*/ 2343 w 413823"/>
              <a:gd name="connsiteY5" fmla="*/ 1889760 h 3677920"/>
              <a:gd name="connsiteX6" fmla="*/ 53143 w 413823"/>
              <a:gd name="connsiteY6" fmla="*/ 2453640 h 3677920"/>
              <a:gd name="connsiteX7" fmla="*/ 114103 w 413823"/>
              <a:gd name="connsiteY7" fmla="*/ 2931160 h 3677920"/>
              <a:gd name="connsiteX8" fmla="*/ 256343 w 413823"/>
              <a:gd name="connsiteY8" fmla="*/ 3357880 h 3677920"/>
              <a:gd name="connsiteX9" fmla="*/ 413823 w 413823"/>
              <a:gd name="connsiteY9" fmla="*/ 367792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3823" h="3677920">
                <a:moveTo>
                  <a:pt x="129343" y="0"/>
                </a:moveTo>
                <a:cubicBezTo>
                  <a:pt x="133153" y="144780"/>
                  <a:pt x="136963" y="289560"/>
                  <a:pt x="129343" y="411480"/>
                </a:cubicBezTo>
                <a:cubicBezTo>
                  <a:pt x="121723" y="533400"/>
                  <a:pt x="97170" y="623993"/>
                  <a:pt x="83623" y="731520"/>
                </a:cubicBezTo>
                <a:cubicBezTo>
                  <a:pt x="70076" y="839047"/>
                  <a:pt x="59916" y="934720"/>
                  <a:pt x="48063" y="1056640"/>
                </a:cubicBezTo>
                <a:cubicBezTo>
                  <a:pt x="36210" y="1178560"/>
                  <a:pt x="20123" y="1324187"/>
                  <a:pt x="12503" y="1463040"/>
                </a:cubicBezTo>
                <a:cubicBezTo>
                  <a:pt x="4883" y="1601893"/>
                  <a:pt x="-4430" y="1724660"/>
                  <a:pt x="2343" y="1889760"/>
                </a:cubicBezTo>
                <a:cubicBezTo>
                  <a:pt x="9116" y="2054860"/>
                  <a:pt x="34516" y="2280074"/>
                  <a:pt x="53143" y="2453640"/>
                </a:cubicBezTo>
                <a:cubicBezTo>
                  <a:pt x="71770" y="2627206"/>
                  <a:pt x="80236" y="2780453"/>
                  <a:pt x="114103" y="2931160"/>
                </a:cubicBezTo>
                <a:cubicBezTo>
                  <a:pt x="147970" y="3081867"/>
                  <a:pt x="206390" y="3233420"/>
                  <a:pt x="256343" y="3357880"/>
                </a:cubicBezTo>
                <a:cubicBezTo>
                  <a:pt x="306296" y="3482340"/>
                  <a:pt x="360059" y="3580130"/>
                  <a:pt x="413823" y="367792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49786E-E199-4628-AA23-6210958AF8D3}"/>
              </a:ext>
            </a:extLst>
          </p:cNvPr>
          <p:cNvCxnSpPr/>
          <p:nvPr/>
        </p:nvCxnSpPr>
        <p:spPr>
          <a:xfrm flipV="1">
            <a:off x="2895945" y="3865727"/>
            <a:ext cx="407336" cy="76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C36499-E1DD-4E21-B9E0-9A5EE7B750F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895945" y="4018127"/>
            <a:ext cx="3708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3F0C67-6327-48A0-96D2-2079C9C07489}"/>
              </a:ext>
            </a:extLst>
          </p:cNvPr>
          <p:cNvSpPr/>
          <p:nvPr/>
        </p:nvSpPr>
        <p:spPr>
          <a:xfrm>
            <a:off x="3536025" y="2407474"/>
            <a:ext cx="370840" cy="76493"/>
          </a:xfrm>
          <a:custGeom>
            <a:avLst/>
            <a:gdLst>
              <a:gd name="connsiteX0" fmla="*/ 0 w 370840"/>
              <a:gd name="connsiteY0" fmla="*/ 76493 h 76493"/>
              <a:gd name="connsiteX1" fmla="*/ 187960 w 370840"/>
              <a:gd name="connsiteY1" fmla="*/ 5373 h 76493"/>
              <a:gd name="connsiteX2" fmla="*/ 370840 w 370840"/>
              <a:gd name="connsiteY2" fmla="*/ 10453 h 7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" h="76493">
                <a:moveTo>
                  <a:pt x="0" y="76493"/>
                </a:moveTo>
                <a:cubicBezTo>
                  <a:pt x="63076" y="46436"/>
                  <a:pt x="126153" y="16380"/>
                  <a:pt x="187960" y="5373"/>
                </a:cubicBezTo>
                <a:cubicBezTo>
                  <a:pt x="249767" y="-5634"/>
                  <a:pt x="310303" y="2409"/>
                  <a:pt x="370840" y="1045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FFC3BF7-67DE-4468-99B6-E4023FE7B763}"/>
              </a:ext>
            </a:extLst>
          </p:cNvPr>
          <p:cNvSpPr/>
          <p:nvPr/>
        </p:nvSpPr>
        <p:spPr>
          <a:xfrm>
            <a:off x="3505545" y="2255367"/>
            <a:ext cx="401320" cy="10160"/>
          </a:xfrm>
          <a:custGeom>
            <a:avLst/>
            <a:gdLst>
              <a:gd name="connsiteX0" fmla="*/ 401320 w 401320"/>
              <a:gd name="connsiteY0" fmla="*/ 0 h 10160"/>
              <a:gd name="connsiteX1" fmla="*/ 0 w 401320"/>
              <a:gd name="connsiteY1" fmla="*/ 10160 h 1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320" h="10160">
                <a:moveTo>
                  <a:pt x="401320" y="0"/>
                </a:moveTo>
                <a:lnTo>
                  <a:pt x="0" y="1016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EDAE78-CD63-488C-86B6-123F4B4E7DDD}"/>
              </a:ext>
            </a:extLst>
          </p:cNvPr>
          <p:cNvSpPr/>
          <p:nvPr/>
        </p:nvSpPr>
        <p:spPr>
          <a:xfrm>
            <a:off x="3317585" y="1569567"/>
            <a:ext cx="203200" cy="710906"/>
          </a:xfrm>
          <a:custGeom>
            <a:avLst/>
            <a:gdLst>
              <a:gd name="connsiteX0" fmla="*/ 203200 w 203200"/>
              <a:gd name="connsiteY0" fmla="*/ 675640 h 675640"/>
              <a:gd name="connsiteX1" fmla="*/ 106680 w 203200"/>
              <a:gd name="connsiteY1" fmla="*/ 325120 h 675640"/>
              <a:gd name="connsiteX2" fmla="*/ 0 w 203200"/>
              <a:gd name="connsiteY2" fmla="*/ 0 h 67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" h="675640">
                <a:moveTo>
                  <a:pt x="203200" y="675640"/>
                </a:moveTo>
                <a:cubicBezTo>
                  <a:pt x="171873" y="556683"/>
                  <a:pt x="140547" y="437727"/>
                  <a:pt x="106680" y="325120"/>
                </a:cubicBezTo>
                <a:cubicBezTo>
                  <a:pt x="72813" y="212513"/>
                  <a:pt x="36406" y="106256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636120A-7E19-434B-A152-A4ED19BF12B6}"/>
              </a:ext>
            </a:extLst>
          </p:cNvPr>
          <p:cNvSpPr/>
          <p:nvPr/>
        </p:nvSpPr>
        <p:spPr>
          <a:xfrm>
            <a:off x="990945" y="1579727"/>
            <a:ext cx="2402840" cy="936918"/>
          </a:xfrm>
          <a:custGeom>
            <a:avLst/>
            <a:gdLst>
              <a:gd name="connsiteX0" fmla="*/ 2402840 w 2402840"/>
              <a:gd name="connsiteY0" fmla="*/ 914400 h 936918"/>
              <a:gd name="connsiteX1" fmla="*/ 2397760 w 2402840"/>
              <a:gd name="connsiteY1" fmla="*/ 838200 h 936918"/>
              <a:gd name="connsiteX2" fmla="*/ 2372360 w 2402840"/>
              <a:gd name="connsiteY2" fmla="*/ 833120 h 936918"/>
              <a:gd name="connsiteX3" fmla="*/ 2306320 w 2402840"/>
              <a:gd name="connsiteY3" fmla="*/ 822960 h 936918"/>
              <a:gd name="connsiteX4" fmla="*/ 2026920 w 2402840"/>
              <a:gd name="connsiteY4" fmla="*/ 812800 h 936918"/>
              <a:gd name="connsiteX5" fmla="*/ 1361440 w 2402840"/>
              <a:gd name="connsiteY5" fmla="*/ 822960 h 936918"/>
              <a:gd name="connsiteX6" fmla="*/ 1137920 w 2402840"/>
              <a:gd name="connsiteY6" fmla="*/ 909320 h 936918"/>
              <a:gd name="connsiteX7" fmla="*/ 736600 w 2402840"/>
              <a:gd name="connsiteY7" fmla="*/ 914400 h 936918"/>
              <a:gd name="connsiteX8" fmla="*/ 330200 w 2402840"/>
              <a:gd name="connsiteY8" fmla="*/ 635000 h 936918"/>
              <a:gd name="connsiteX9" fmla="*/ 0 w 2402840"/>
              <a:gd name="connsiteY9" fmla="*/ 0 h 93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2840" h="936918">
                <a:moveTo>
                  <a:pt x="2402840" y="914400"/>
                </a:moveTo>
                <a:cubicBezTo>
                  <a:pt x="2402840" y="883073"/>
                  <a:pt x="2402840" y="851747"/>
                  <a:pt x="2397760" y="838200"/>
                </a:cubicBezTo>
                <a:cubicBezTo>
                  <a:pt x="2392680" y="824653"/>
                  <a:pt x="2372360" y="833120"/>
                  <a:pt x="2372360" y="833120"/>
                </a:cubicBezTo>
                <a:cubicBezTo>
                  <a:pt x="2357120" y="830580"/>
                  <a:pt x="2363893" y="826347"/>
                  <a:pt x="2306320" y="822960"/>
                </a:cubicBezTo>
                <a:cubicBezTo>
                  <a:pt x="2248747" y="819573"/>
                  <a:pt x="2184400" y="812800"/>
                  <a:pt x="2026920" y="812800"/>
                </a:cubicBezTo>
                <a:cubicBezTo>
                  <a:pt x="1869440" y="812800"/>
                  <a:pt x="1509607" y="806873"/>
                  <a:pt x="1361440" y="822960"/>
                </a:cubicBezTo>
                <a:cubicBezTo>
                  <a:pt x="1213273" y="839047"/>
                  <a:pt x="1242060" y="894080"/>
                  <a:pt x="1137920" y="909320"/>
                </a:cubicBezTo>
                <a:cubicBezTo>
                  <a:pt x="1033780" y="924560"/>
                  <a:pt x="871220" y="960120"/>
                  <a:pt x="736600" y="914400"/>
                </a:cubicBezTo>
                <a:cubicBezTo>
                  <a:pt x="601980" y="868680"/>
                  <a:pt x="452967" y="787400"/>
                  <a:pt x="330200" y="635000"/>
                </a:cubicBezTo>
                <a:cubicBezTo>
                  <a:pt x="207433" y="482600"/>
                  <a:pt x="103716" y="24130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1CA652E-7FE1-4F94-8E91-8302D160D68F}"/>
              </a:ext>
            </a:extLst>
          </p:cNvPr>
          <p:cNvSpPr/>
          <p:nvPr/>
        </p:nvSpPr>
        <p:spPr>
          <a:xfrm>
            <a:off x="3210905" y="1574647"/>
            <a:ext cx="203200" cy="687730"/>
          </a:xfrm>
          <a:custGeom>
            <a:avLst/>
            <a:gdLst>
              <a:gd name="connsiteX0" fmla="*/ 193040 w 193040"/>
              <a:gd name="connsiteY0" fmla="*/ 675640 h 675640"/>
              <a:gd name="connsiteX1" fmla="*/ 0 w 193040"/>
              <a:gd name="connsiteY1" fmla="*/ 0 h 67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040" h="675640">
                <a:moveTo>
                  <a:pt x="193040" y="67564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5CB1AA1-11B3-4006-B58D-7A4EA30AE6F7}"/>
              </a:ext>
            </a:extLst>
          </p:cNvPr>
          <p:cNvSpPr/>
          <p:nvPr/>
        </p:nvSpPr>
        <p:spPr>
          <a:xfrm>
            <a:off x="1133185" y="1574647"/>
            <a:ext cx="2286000" cy="814030"/>
          </a:xfrm>
          <a:custGeom>
            <a:avLst/>
            <a:gdLst>
              <a:gd name="connsiteX0" fmla="*/ 0 w 2286000"/>
              <a:gd name="connsiteY0" fmla="*/ 0 h 814030"/>
              <a:gd name="connsiteX1" fmla="*/ 213360 w 2286000"/>
              <a:gd name="connsiteY1" fmla="*/ 492760 h 814030"/>
              <a:gd name="connsiteX2" fmla="*/ 553720 w 2286000"/>
              <a:gd name="connsiteY2" fmla="*/ 772160 h 814030"/>
              <a:gd name="connsiteX3" fmla="*/ 949960 w 2286000"/>
              <a:gd name="connsiteY3" fmla="*/ 807720 h 814030"/>
              <a:gd name="connsiteX4" fmla="*/ 1290320 w 2286000"/>
              <a:gd name="connsiteY4" fmla="*/ 721360 h 814030"/>
              <a:gd name="connsiteX5" fmla="*/ 1656080 w 2286000"/>
              <a:gd name="connsiteY5" fmla="*/ 680720 h 814030"/>
              <a:gd name="connsiteX6" fmla="*/ 2037080 w 2286000"/>
              <a:gd name="connsiteY6" fmla="*/ 695960 h 814030"/>
              <a:gd name="connsiteX7" fmla="*/ 2286000 w 2286000"/>
              <a:gd name="connsiteY7" fmla="*/ 695960 h 8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0" h="814030">
                <a:moveTo>
                  <a:pt x="0" y="0"/>
                </a:moveTo>
                <a:cubicBezTo>
                  <a:pt x="60536" y="182033"/>
                  <a:pt x="121073" y="364067"/>
                  <a:pt x="213360" y="492760"/>
                </a:cubicBezTo>
                <a:cubicBezTo>
                  <a:pt x="305647" y="621453"/>
                  <a:pt x="430953" y="719667"/>
                  <a:pt x="553720" y="772160"/>
                </a:cubicBezTo>
                <a:cubicBezTo>
                  <a:pt x="676487" y="824653"/>
                  <a:pt x="827193" y="816187"/>
                  <a:pt x="949960" y="807720"/>
                </a:cubicBezTo>
                <a:cubicBezTo>
                  <a:pt x="1072727" y="799253"/>
                  <a:pt x="1172633" y="742527"/>
                  <a:pt x="1290320" y="721360"/>
                </a:cubicBezTo>
                <a:cubicBezTo>
                  <a:pt x="1408007" y="700193"/>
                  <a:pt x="1531620" y="684953"/>
                  <a:pt x="1656080" y="680720"/>
                </a:cubicBezTo>
                <a:lnTo>
                  <a:pt x="2037080" y="695960"/>
                </a:lnTo>
                <a:cubicBezTo>
                  <a:pt x="2142067" y="698500"/>
                  <a:pt x="2253827" y="663787"/>
                  <a:pt x="2286000" y="69596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EA22A2-DD53-4D15-A8BD-54F3013371D1}"/>
              </a:ext>
            </a:extLst>
          </p:cNvPr>
          <p:cNvSpPr/>
          <p:nvPr/>
        </p:nvSpPr>
        <p:spPr>
          <a:xfrm>
            <a:off x="1652288" y="3741517"/>
            <a:ext cx="821803" cy="99542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2A7594-0E92-4075-920D-BBD6C996363A}"/>
              </a:ext>
            </a:extLst>
          </p:cNvPr>
          <p:cNvCxnSpPr>
            <a:cxnSpLocks/>
          </p:cNvCxnSpPr>
          <p:nvPr/>
        </p:nvCxnSpPr>
        <p:spPr>
          <a:xfrm flipV="1">
            <a:off x="2474091" y="3961436"/>
            <a:ext cx="2202186" cy="312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15304-9F9A-4AAA-ABD5-CE0D613B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5" y="40136"/>
            <a:ext cx="4249647" cy="3428765"/>
          </a:xfrm>
          <a:prstGeom prst="rect">
            <a:avLst/>
          </a:prstGeom>
        </p:spPr>
      </p:pic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B2FC97C3-9EEA-8FBD-CC80-ECFDFD6A9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55" y="3296136"/>
            <a:ext cx="5529845" cy="366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616FF-DC45-AE0D-8701-BC8C3CF5D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6" y="3502768"/>
            <a:ext cx="4296784" cy="346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96831-39F9-FE90-4DEB-DDC747568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25" y="40136"/>
            <a:ext cx="5137191" cy="3340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6A2422-BD7E-A52F-82C1-D368316EA3C6}"/>
              </a:ext>
            </a:extLst>
          </p:cNvPr>
          <p:cNvSpPr txBox="1">
            <a:spLocks/>
          </p:cNvSpPr>
          <p:nvPr/>
        </p:nvSpPr>
        <p:spPr>
          <a:xfrm>
            <a:off x="4909889" y="-258808"/>
            <a:ext cx="4746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Terrain elevation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10AB4-A88F-53AD-AF01-B0D78E57D639}"/>
              </a:ext>
            </a:extLst>
          </p:cNvPr>
          <p:cNvSpPr/>
          <p:nvPr/>
        </p:nvSpPr>
        <p:spPr>
          <a:xfrm>
            <a:off x="10893778" y="-132"/>
            <a:ext cx="1021778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C108D-8649-08FB-DAD7-6F01F61421A2}"/>
              </a:ext>
            </a:extLst>
          </p:cNvPr>
          <p:cNvSpPr/>
          <p:nvPr/>
        </p:nvSpPr>
        <p:spPr>
          <a:xfrm>
            <a:off x="11101250" y="3414135"/>
            <a:ext cx="1021778" cy="138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9925CB-008A-9CC2-40CB-35220AEE4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607" y="662649"/>
            <a:ext cx="1714500" cy="2543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E2AB09-ED55-BC30-4577-D1B9D3E3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510" y="3953307"/>
            <a:ext cx="1830693" cy="261819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34F1AEA-0A73-4EC0-2676-A10174C0FA87}"/>
              </a:ext>
            </a:extLst>
          </p:cNvPr>
          <p:cNvSpPr txBox="1">
            <a:spLocks/>
          </p:cNvSpPr>
          <p:nvPr/>
        </p:nvSpPr>
        <p:spPr>
          <a:xfrm>
            <a:off x="4943756" y="3016429"/>
            <a:ext cx="4746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Quick clay elevation</a:t>
            </a:r>
          </a:p>
        </p:txBody>
      </p:sp>
    </p:spTree>
    <p:extLst>
      <p:ext uri="{BB962C8B-B14F-4D97-AF65-F5344CB8AC3E}">
        <p14:creationId xmlns:p14="http://schemas.microsoft.com/office/powerpoint/2010/main" val="19924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AB29-2FAD-47C6-812C-033532A3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3" y="1461964"/>
            <a:ext cx="4637108" cy="4351338"/>
          </a:xfrm>
        </p:spPr>
        <p:txBody>
          <a:bodyPr/>
          <a:lstStyle/>
          <a:p>
            <a:r>
              <a:rPr lang="en-US" dirty="0"/>
              <a:t>Data obtained from CPTUs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3D data of the undrained shear strength is interpolated using radial linear basis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B17F51-A056-4B1E-BE75-F3A03B17CF57}"/>
              </a:ext>
            </a:extLst>
          </p:cNvPr>
          <p:cNvSpPr txBox="1">
            <a:spLocks/>
          </p:cNvSpPr>
          <p:nvPr/>
        </p:nvSpPr>
        <p:spPr>
          <a:xfrm>
            <a:off x="201592" y="-123716"/>
            <a:ext cx="116770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soil parameters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2111A-427D-43B6-BC89-A944A94C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35" y="436142"/>
            <a:ext cx="5913771" cy="598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9FD0F-3C4A-39C5-9F2B-1B4627DA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732" y="319628"/>
            <a:ext cx="658316" cy="565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BC76C7-05A1-2866-20B2-2AFA349A3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605" y="412541"/>
            <a:ext cx="361950" cy="54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1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53E94A-B9DC-6CB9-CC25-B1499C80493D}"/>
              </a:ext>
            </a:extLst>
          </p:cNvPr>
          <p:cNvSpPr txBox="1">
            <a:spLocks/>
          </p:cNvSpPr>
          <p:nvPr/>
        </p:nvSpPr>
        <p:spPr>
          <a:xfrm>
            <a:off x="620597" y="134936"/>
            <a:ext cx="47465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CPTUs Borehole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45F47-30CD-BBB4-2671-58FAB91E3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05" y="1844978"/>
            <a:ext cx="6573956" cy="464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741C906-FC3A-C71B-0B18-8A269391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0853"/>
            <a:ext cx="5798676" cy="52202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3DE753-1C1F-B263-7B96-F232D72E1315}"/>
              </a:ext>
            </a:extLst>
          </p:cNvPr>
          <p:cNvSpPr txBox="1">
            <a:spLocks/>
          </p:cNvSpPr>
          <p:nvPr/>
        </p:nvSpPr>
        <p:spPr>
          <a:xfrm>
            <a:off x="6171221" y="134936"/>
            <a:ext cx="5828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Undrained shear strength of quick clay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24841-708D-DFC2-139E-E865E415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529" y="1270853"/>
            <a:ext cx="2035471" cy="28095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71802FC-C2A2-A257-546B-B0F22750523B}"/>
              </a:ext>
            </a:extLst>
          </p:cNvPr>
          <p:cNvSpPr txBox="1">
            <a:spLocks/>
          </p:cNvSpPr>
          <p:nvPr/>
        </p:nvSpPr>
        <p:spPr>
          <a:xfrm>
            <a:off x="11042377" y="3726187"/>
            <a:ext cx="1725357" cy="5277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2A9E1B1-B0EE-0F8D-A798-4DE78CE88B9F}"/>
              </a:ext>
            </a:extLst>
          </p:cNvPr>
          <p:cNvSpPr txBox="1">
            <a:spLocks/>
          </p:cNvSpPr>
          <p:nvPr/>
        </p:nvSpPr>
        <p:spPr>
          <a:xfrm>
            <a:off x="11042376" y="3077830"/>
            <a:ext cx="1725357" cy="5277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2BD0284-E5A1-669E-1CC5-2CD108C28953}"/>
              </a:ext>
            </a:extLst>
          </p:cNvPr>
          <p:cNvSpPr txBox="1">
            <a:spLocks/>
          </p:cNvSpPr>
          <p:nvPr/>
        </p:nvSpPr>
        <p:spPr>
          <a:xfrm>
            <a:off x="11042376" y="2425747"/>
            <a:ext cx="1725357" cy="5277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69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74C398-32F1-676A-9E5D-2714B370D59D}"/>
              </a:ext>
            </a:extLst>
          </p:cNvPr>
          <p:cNvSpPr txBox="1">
            <a:spLocks/>
          </p:cNvSpPr>
          <p:nvPr/>
        </p:nvSpPr>
        <p:spPr>
          <a:xfrm>
            <a:off x="11042375" y="1777390"/>
            <a:ext cx="1725357" cy="5277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85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E04E9C3-4E15-3AB6-9DD5-DEAF98B71554}"/>
              </a:ext>
            </a:extLst>
          </p:cNvPr>
          <p:cNvSpPr txBox="1">
            <a:spLocks/>
          </p:cNvSpPr>
          <p:nvPr/>
        </p:nvSpPr>
        <p:spPr>
          <a:xfrm>
            <a:off x="11042375" y="1127170"/>
            <a:ext cx="1725357" cy="5277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4B63E92-C7DA-7858-5E6B-1690F7AB3E56}"/>
              </a:ext>
            </a:extLst>
          </p:cNvPr>
          <p:cNvSpPr txBox="1">
            <a:spLocks/>
          </p:cNvSpPr>
          <p:nvPr/>
        </p:nvSpPr>
        <p:spPr>
          <a:xfrm>
            <a:off x="10140968" y="1013142"/>
            <a:ext cx="1725357" cy="5277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kPa</a:t>
            </a:r>
          </a:p>
        </p:txBody>
      </p:sp>
    </p:spTree>
    <p:extLst>
      <p:ext uri="{BB962C8B-B14F-4D97-AF65-F5344CB8AC3E}">
        <p14:creationId xmlns:p14="http://schemas.microsoft.com/office/powerpoint/2010/main" val="209215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Widescreen</PresentationFormat>
  <Paragraphs>77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Gjerdrum landslide</vt:lpstr>
      <vt:lpstr>3D simulation of  Gjerdrum landslide</vt:lpstr>
      <vt:lpstr>2D analysis provides value insights in landslide mechanism</vt:lpstr>
      <vt:lpstr>Can we simulate sensitive clay landslide in 3D?</vt:lpstr>
      <vt:lpstr>From Digital terrain model to numerical model</vt:lpstr>
      <vt:lpstr>Triggering mechanism: errosion?</vt:lpstr>
      <vt:lpstr>PowerPoint Presentation</vt:lpstr>
      <vt:lpstr>PowerPoint Presentation</vt:lpstr>
      <vt:lpstr>PowerPoint Presentation</vt:lpstr>
      <vt:lpstr>Constitutive soil model</vt:lpstr>
      <vt:lpstr>PowerPoint Presentation</vt:lpstr>
      <vt:lpstr>PowerPoint Presentation</vt:lpstr>
      <vt:lpstr>PowerPoint Presentation</vt:lpstr>
      <vt:lpstr>Simulation</vt:lpstr>
      <vt:lpstr>PowerPoint Presentation</vt:lpstr>
      <vt:lpstr>PowerPoint Presentation</vt:lpstr>
      <vt:lpstr>PowerPoint Presentation</vt:lpstr>
      <vt:lpstr>Cross section A-A</vt:lpstr>
      <vt:lpstr>Cross section B-B</vt:lpstr>
      <vt:lpstr>Influence stress strain on retrogressive distance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Anh Tran</dc:creator>
  <cp:lastModifiedBy>Quoc Anh Tran</cp:lastModifiedBy>
  <cp:revision>60</cp:revision>
  <dcterms:created xsi:type="dcterms:W3CDTF">2021-09-21T07:10:35Z</dcterms:created>
  <dcterms:modified xsi:type="dcterms:W3CDTF">2023-06-15T11:45:14Z</dcterms:modified>
</cp:coreProperties>
</file>